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1" r:id="rId3"/>
    <p:sldId id="275" r:id="rId4"/>
    <p:sldId id="257" r:id="rId5"/>
    <p:sldId id="270" r:id="rId6"/>
    <p:sldId id="262" r:id="rId7"/>
    <p:sldId id="272" r:id="rId8"/>
    <p:sldId id="273" r:id="rId9"/>
    <p:sldId id="274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811"/>
    <a:srgbClr val="D7B6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C7D109-9B08-4FCE-974F-46E9F19CAFE5}" type="doc">
      <dgm:prSet loTypeId="urn:microsoft.com/office/officeart/2005/8/layout/orgChart1" loCatId="hierarchy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AF25568D-424B-4336-AC4A-2574C86B6AF7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总经理</a:t>
          </a:r>
        </a:p>
      </dgm:t>
    </dgm:pt>
    <dgm:pt modelId="{0DF0A079-4F73-44A8-A8FE-BBDDB6DF503F}" type="parTrans" cxnId="{10D0F2E8-3324-4303-8619-28F473069EC7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5F178348-6360-403E-8C09-BFB331739D26}" type="sibTrans" cxnId="{10D0F2E8-3324-4303-8619-28F473069EC7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3267660F-9A70-414E-9A1E-26A947768C5C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运营部</a:t>
          </a:r>
        </a:p>
      </dgm:t>
    </dgm:pt>
    <dgm:pt modelId="{4F3E842D-BCE5-487A-B3B1-3B17FD29A24F}" type="parTrans" cxnId="{EAE6B744-4413-44A6-8CEA-C3BF39A450CB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222322A0-ABB0-49EB-897F-89B32E529F09}" type="sibTrans" cxnId="{EAE6B744-4413-44A6-8CEA-C3BF39A450CB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BE7A527E-BF4D-4AEF-8D26-2ED2F1779986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项目部</a:t>
          </a:r>
        </a:p>
      </dgm:t>
    </dgm:pt>
    <dgm:pt modelId="{426B88B3-156A-4E2D-8E1E-8EB4CEDBD822}" type="parTrans" cxnId="{F799D0D6-884E-4388-ACA5-03976182CD74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533A0E46-51A0-4D8A-8D8F-045349BB4023}" type="sibTrans" cxnId="{F799D0D6-884E-4388-ACA5-03976182CD74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4C2C2A20-AF38-48C9-BAB0-7E9BB03E4D5D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财务部</a:t>
          </a:r>
        </a:p>
      </dgm:t>
    </dgm:pt>
    <dgm:pt modelId="{F207F71E-0F00-4455-942A-A54166479EAE}" type="parTrans" cxnId="{02D15A3A-2B86-41FE-9B5B-05F305834A57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AB79656E-9911-44F5-81C8-107DE8519BD9}" type="sibTrans" cxnId="{02D15A3A-2B86-41FE-9B5B-05F305834A57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1EDA9D24-8B88-41BD-945F-0689F6C33C5A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人事部</a:t>
          </a:r>
        </a:p>
      </dgm:t>
    </dgm:pt>
    <dgm:pt modelId="{DD9C43FD-130A-4B74-ABED-73FC10ABB406}" type="parTrans" cxnId="{1E9641D7-67B4-42E4-BB27-1AD23A5C7D94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7750DBB7-0D41-4CEC-A47E-CDD92BC97FFC}" type="sibTrans" cxnId="{1E9641D7-67B4-42E4-BB27-1AD23A5C7D94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155769EC-1B1E-4476-9B41-FBE7B4F86C59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仓储物流部</a:t>
          </a:r>
        </a:p>
      </dgm:t>
    </dgm:pt>
    <dgm:pt modelId="{7438EA4C-641D-40C0-B6CC-0298C161BF36}" type="parTrans" cxnId="{68BF7BBB-9883-4E55-B1AC-6E27E75A2BB1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80FE2876-D9C1-4C02-A3E9-8697AD635E67}" type="sibTrans" cxnId="{68BF7BBB-9883-4E55-B1AC-6E27E75A2BB1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1258EED0-6FA9-4258-8B1D-ABE10A1A2DCB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易损件</a:t>
          </a:r>
        </a:p>
      </dgm:t>
    </dgm:pt>
    <dgm:pt modelId="{C65DA844-7BFF-4582-999A-1DD43B6FA93A}" type="parTrans" cxnId="{929527E3-C3A5-413B-A001-0DEFE4766217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C8DE6CEA-1570-42D7-BFF9-79483981D3D6}" type="sibTrans" cxnId="{929527E3-C3A5-413B-A001-0DEFE4766217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67059579-E46F-4496-BA29-DC168916A3E0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蓄电池</a:t>
          </a:r>
        </a:p>
      </dgm:t>
    </dgm:pt>
    <dgm:pt modelId="{41898C04-555E-4E92-AF7C-C7F32DA2BDF4}" type="parTrans" cxnId="{74A89DD2-33A3-4B01-AF63-54A287877ECA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64851B53-A70B-4F00-B7FC-FD9A114DF76B}" type="sibTrans" cxnId="{74A89DD2-33A3-4B01-AF63-54A287877ECA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DAD4F33C-40FF-40F5-B549-CD31D5F2C9E4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rPr>
            <a:t>OEM</a:t>
          </a:r>
          <a:endParaRPr lang="zh-CN" altLang="en-US" sz="2000" b="1" dirty="0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13C58EDB-7C5E-4CD3-B44D-BE4798B089CE}" type="parTrans" cxnId="{729E8EEE-FA69-4B8F-8837-EE04B238D7B0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EC72F85F-E577-4E38-98BD-4BCC5FC2ECBC}" type="sibTrans" cxnId="{729E8EEE-FA69-4B8F-8837-EE04B238D7B0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DC4E2BA4-B6D9-4FA9-961D-F69E061E9739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rPr>
            <a:t>KA</a:t>
          </a:r>
          <a:r>
            <a: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rPr>
            <a:t>客户</a:t>
          </a:r>
        </a:p>
      </dgm:t>
    </dgm:pt>
    <dgm:pt modelId="{4F229BE5-9F12-4304-B79E-00A2DBA14F0A}" type="parTrans" cxnId="{E8D0F9F5-E8AD-4E75-9D00-1ED0F1C7D99C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71CEB9BF-BD94-4E10-84AF-EF0E62180DCF}" type="sibTrans" cxnId="{E8D0F9F5-E8AD-4E75-9D00-1ED0F1C7D99C}">
      <dgm:prSet/>
      <dgm:spPr/>
      <dgm:t>
        <a:bodyPr/>
        <a:lstStyle/>
        <a:p>
          <a:endParaRPr lang="zh-CN" altLang="en-US" sz="2000" b="1">
            <a:latin typeface="宋体" panose="02010600030101010101" pitchFamily="2" charset="-122"/>
            <a:ea typeface="宋体" panose="02010600030101010101" pitchFamily="2" charset="-122"/>
          </a:endParaRPr>
        </a:p>
      </dgm:t>
    </dgm:pt>
    <dgm:pt modelId="{BFF45C75-BAB8-4B3D-93B5-BDCD0293CC45}" type="pres">
      <dgm:prSet presAssocID="{B4C7D109-9B08-4FCE-974F-46E9F19CAF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A6566C16-06EA-4C51-954D-61203CB3CFFA}" type="pres">
      <dgm:prSet presAssocID="{AF25568D-424B-4336-AC4A-2574C86B6AF7}" presName="hierRoot1" presStyleCnt="0">
        <dgm:presLayoutVars>
          <dgm:hierBranch val="init"/>
        </dgm:presLayoutVars>
      </dgm:prSet>
      <dgm:spPr/>
    </dgm:pt>
    <dgm:pt modelId="{671DFF0D-25CF-4413-89B6-E83A517B67C1}" type="pres">
      <dgm:prSet presAssocID="{AF25568D-424B-4336-AC4A-2574C86B6AF7}" presName="rootComposite1" presStyleCnt="0"/>
      <dgm:spPr/>
    </dgm:pt>
    <dgm:pt modelId="{2BFBA5BF-FA96-4C93-B879-EF480F50BE24}" type="pres">
      <dgm:prSet presAssocID="{AF25568D-424B-4336-AC4A-2574C86B6AF7}" presName="rootText1" presStyleLbl="node0" presStyleIdx="0" presStyleCnt="1" custScaleX="106357" custScaleY="15813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BD72C40-7FCE-459C-B7C0-745368534797}" type="pres">
      <dgm:prSet presAssocID="{AF25568D-424B-4336-AC4A-2574C86B6AF7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9270B07B-AA91-4E54-9E49-1CFEFDBF6D14}" type="pres">
      <dgm:prSet presAssocID="{AF25568D-424B-4336-AC4A-2574C86B6AF7}" presName="hierChild2" presStyleCnt="0"/>
      <dgm:spPr/>
    </dgm:pt>
    <dgm:pt modelId="{F285248C-114D-4157-9E9F-1EE0491872C1}" type="pres">
      <dgm:prSet presAssocID="{4F3E842D-BCE5-487A-B3B1-3B17FD29A24F}" presName="Name37" presStyleLbl="parChTrans1D2" presStyleIdx="0" presStyleCnt="5"/>
      <dgm:spPr/>
      <dgm:t>
        <a:bodyPr/>
        <a:lstStyle/>
        <a:p>
          <a:endParaRPr lang="zh-CN" altLang="en-US"/>
        </a:p>
      </dgm:t>
    </dgm:pt>
    <dgm:pt modelId="{DCD81905-6771-42E6-A485-B19DE94E4855}" type="pres">
      <dgm:prSet presAssocID="{3267660F-9A70-414E-9A1E-26A947768C5C}" presName="hierRoot2" presStyleCnt="0">
        <dgm:presLayoutVars>
          <dgm:hierBranch/>
        </dgm:presLayoutVars>
      </dgm:prSet>
      <dgm:spPr/>
    </dgm:pt>
    <dgm:pt modelId="{03727DA3-6C7C-49B9-A386-41072773A09A}" type="pres">
      <dgm:prSet presAssocID="{3267660F-9A70-414E-9A1E-26A947768C5C}" presName="rootComposite" presStyleCnt="0"/>
      <dgm:spPr/>
    </dgm:pt>
    <dgm:pt modelId="{35CE16FE-480E-45B8-B239-65128F0ABB64}" type="pres">
      <dgm:prSet presAssocID="{3267660F-9A70-414E-9A1E-26A947768C5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FF34CB2-5027-44F7-8F4D-7235CC845839}" type="pres">
      <dgm:prSet presAssocID="{3267660F-9A70-414E-9A1E-26A947768C5C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47636071-D923-4D3F-B190-5CA06ADAE1E6}" type="pres">
      <dgm:prSet presAssocID="{3267660F-9A70-414E-9A1E-26A947768C5C}" presName="hierChild4" presStyleCnt="0"/>
      <dgm:spPr/>
    </dgm:pt>
    <dgm:pt modelId="{BBF90A92-CDB7-4A35-B429-1D9FFBED818E}" type="pres">
      <dgm:prSet presAssocID="{41898C04-555E-4E92-AF7C-C7F32DA2BDF4}" presName="Name35" presStyleLbl="parChTrans1D3" presStyleIdx="0" presStyleCnt="4"/>
      <dgm:spPr/>
      <dgm:t>
        <a:bodyPr/>
        <a:lstStyle/>
        <a:p>
          <a:endParaRPr lang="zh-CN" altLang="en-US"/>
        </a:p>
      </dgm:t>
    </dgm:pt>
    <dgm:pt modelId="{C48FB0AC-A93C-41A0-BAA5-F02EC09944FF}" type="pres">
      <dgm:prSet presAssocID="{67059579-E46F-4496-BA29-DC168916A3E0}" presName="hierRoot2" presStyleCnt="0">
        <dgm:presLayoutVars>
          <dgm:hierBranch/>
        </dgm:presLayoutVars>
      </dgm:prSet>
      <dgm:spPr/>
    </dgm:pt>
    <dgm:pt modelId="{75907D36-39D5-4956-8052-A90A1F2B89E6}" type="pres">
      <dgm:prSet presAssocID="{67059579-E46F-4496-BA29-DC168916A3E0}" presName="rootComposite" presStyleCnt="0"/>
      <dgm:spPr/>
    </dgm:pt>
    <dgm:pt modelId="{F0B65B1C-622E-4976-9A69-7C9EBDF3A218}" type="pres">
      <dgm:prSet presAssocID="{67059579-E46F-4496-BA29-DC168916A3E0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8B5C9E6-B52F-4BA2-A160-837373381D4D}" type="pres">
      <dgm:prSet presAssocID="{67059579-E46F-4496-BA29-DC168916A3E0}" presName="rootConnector" presStyleLbl="node3" presStyleIdx="0" presStyleCnt="4"/>
      <dgm:spPr/>
      <dgm:t>
        <a:bodyPr/>
        <a:lstStyle/>
        <a:p>
          <a:endParaRPr lang="zh-CN" altLang="en-US"/>
        </a:p>
      </dgm:t>
    </dgm:pt>
    <dgm:pt modelId="{274AA306-4EE8-4810-897D-EF61E5B168CA}" type="pres">
      <dgm:prSet presAssocID="{67059579-E46F-4496-BA29-DC168916A3E0}" presName="hierChild4" presStyleCnt="0"/>
      <dgm:spPr/>
    </dgm:pt>
    <dgm:pt modelId="{9DB1305F-708C-4F65-9167-F1208C665587}" type="pres">
      <dgm:prSet presAssocID="{67059579-E46F-4496-BA29-DC168916A3E0}" presName="hierChild5" presStyleCnt="0"/>
      <dgm:spPr/>
    </dgm:pt>
    <dgm:pt modelId="{15E6C766-7347-42DD-83B4-0E408ECAE10B}" type="pres">
      <dgm:prSet presAssocID="{C65DA844-7BFF-4582-999A-1DD43B6FA93A}" presName="Name35" presStyleLbl="parChTrans1D3" presStyleIdx="1" presStyleCnt="4"/>
      <dgm:spPr/>
      <dgm:t>
        <a:bodyPr/>
        <a:lstStyle/>
        <a:p>
          <a:endParaRPr lang="zh-CN" altLang="en-US"/>
        </a:p>
      </dgm:t>
    </dgm:pt>
    <dgm:pt modelId="{1F9E558D-420A-438B-B8EF-BC42E9221642}" type="pres">
      <dgm:prSet presAssocID="{1258EED0-6FA9-4258-8B1D-ABE10A1A2DCB}" presName="hierRoot2" presStyleCnt="0">
        <dgm:presLayoutVars>
          <dgm:hierBranch/>
        </dgm:presLayoutVars>
      </dgm:prSet>
      <dgm:spPr/>
    </dgm:pt>
    <dgm:pt modelId="{9CB3EB81-6E63-4107-ACFF-16374C12F190}" type="pres">
      <dgm:prSet presAssocID="{1258EED0-6FA9-4258-8B1D-ABE10A1A2DCB}" presName="rootComposite" presStyleCnt="0"/>
      <dgm:spPr/>
    </dgm:pt>
    <dgm:pt modelId="{CB9EB359-F7EC-4803-9DDE-B6AA5CF25481}" type="pres">
      <dgm:prSet presAssocID="{1258EED0-6FA9-4258-8B1D-ABE10A1A2DCB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3AB0489-6B76-4351-BA4D-EE0152BAFB94}" type="pres">
      <dgm:prSet presAssocID="{1258EED0-6FA9-4258-8B1D-ABE10A1A2DCB}" presName="rootConnector" presStyleLbl="node3" presStyleIdx="1" presStyleCnt="4"/>
      <dgm:spPr/>
      <dgm:t>
        <a:bodyPr/>
        <a:lstStyle/>
        <a:p>
          <a:endParaRPr lang="zh-CN" altLang="en-US"/>
        </a:p>
      </dgm:t>
    </dgm:pt>
    <dgm:pt modelId="{B452F8EA-9A07-4C94-86AB-7E638FCA5C62}" type="pres">
      <dgm:prSet presAssocID="{1258EED0-6FA9-4258-8B1D-ABE10A1A2DCB}" presName="hierChild4" presStyleCnt="0"/>
      <dgm:spPr/>
    </dgm:pt>
    <dgm:pt modelId="{80521B16-0B0E-42AE-9EC8-4127862D95AA}" type="pres">
      <dgm:prSet presAssocID="{1258EED0-6FA9-4258-8B1D-ABE10A1A2DCB}" presName="hierChild5" presStyleCnt="0"/>
      <dgm:spPr/>
    </dgm:pt>
    <dgm:pt modelId="{A7383736-55EE-4098-A070-5134FD02B3BD}" type="pres">
      <dgm:prSet presAssocID="{3267660F-9A70-414E-9A1E-26A947768C5C}" presName="hierChild5" presStyleCnt="0"/>
      <dgm:spPr/>
    </dgm:pt>
    <dgm:pt modelId="{C41B15FF-D1BC-4126-B687-1C901263D5F4}" type="pres">
      <dgm:prSet presAssocID="{426B88B3-156A-4E2D-8E1E-8EB4CEDBD822}" presName="Name37" presStyleLbl="parChTrans1D2" presStyleIdx="1" presStyleCnt="5"/>
      <dgm:spPr/>
      <dgm:t>
        <a:bodyPr/>
        <a:lstStyle/>
        <a:p>
          <a:endParaRPr lang="zh-CN" altLang="en-US"/>
        </a:p>
      </dgm:t>
    </dgm:pt>
    <dgm:pt modelId="{EBFAD2AD-F083-473E-AA9D-461A03BD646D}" type="pres">
      <dgm:prSet presAssocID="{BE7A527E-BF4D-4AEF-8D26-2ED2F1779986}" presName="hierRoot2" presStyleCnt="0">
        <dgm:presLayoutVars>
          <dgm:hierBranch/>
        </dgm:presLayoutVars>
      </dgm:prSet>
      <dgm:spPr/>
    </dgm:pt>
    <dgm:pt modelId="{4DD76AA1-C1FE-4CDD-A6A1-8E7EA032C69C}" type="pres">
      <dgm:prSet presAssocID="{BE7A527E-BF4D-4AEF-8D26-2ED2F1779986}" presName="rootComposite" presStyleCnt="0"/>
      <dgm:spPr/>
    </dgm:pt>
    <dgm:pt modelId="{3A265D69-36A0-452C-99DA-32115D49CA52}" type="pres">
      <dgm:prSet presAssocID="{BE7A527E-BF4D-4AEF-8D26-2ED2F1779986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CA7A10D-1B8F-46D1-8DF4-CA71639EAC78}" type="pres">
      <dgm:prSet presAssocID="{BE7A527E-BF4D-4AEF-8D26-2ED2F1779986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03209BC9-0CF3-43D3-9C21-D5DE758F43F9}" type="pres">
      <dgm:prSet presAssocID="{BE7A527E-BF4D-4AEF-8D26-2ED2F1779986}" presName="hierChild4" presStyleCnt="0"/>
      <dgm:spPr/>
    </dgm:pt>
    <dgm:pt modelId="{B0241230-3AB5-4B27-83B8-4C00053812ED}" type="pres">
      <dgm:prSet presAssocID="{13C58EDB-7C5E-4CD3-B44D-BE4798B089CE}" presName="Name35" presStyleLbl="parChTrans1D3" presStyleIdx="2" presStyleCnt="4"/>
      <dgm:spPr/>
      <dgm:t>
        <a:bodyPr/>
        <a:lstStyle/>
        <a:p>
          <a:endParaRPr lang="zh-CN" altLang="en-US"/>
        </a:p>
      </dgm:t>
    </dgm:pt>
    <dgm:pt modelId="{6844D10F-48A7-4593-B99A-ED0694BF2A34}" type="pres">
      <dgm:prSet presAssocID="{DAD4F33C-40FF-40F5-B549-CD31D5F2C9E4}" presName="hierRoot2" presStyleCnt="0">
        <dgm:presLayoutVars>
          <dgm:hierBranch val="init"/>
        </dgm:presLayoutVars>
      </dgm:prSet>
      <dgm:spPr/>
    </dgm:pt>
    <dgm:pt modelId="{D95C10A6-A5A1-4442-87CD-7A4B47F7FED2}" type="pres">
      <dgm:prSet presAssocID="{DAD4F33C-40FF-40F5-B549-CD31D5F2C9E4}" presName="rootComposite" presStyleCnt="0"/>
      <dgm:spPr/>
    </dgm:pt>
    <dgm:pt modelId="{9E615701-D9F7-4E00-AC25-BA054D0E004D}" type="pres">
      <dgm:prSet presAssocID="{DAD4F33C-40FF-40F5-B549-CD31D5F2C9E4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0490061-B662-4FB2-8CFF-27639B724543}" type="pres">
      <dgm:prSet presAssocID="{DAD4F33C-40FF-40F5-B549-CD31D5F2C9E4}" presName="rootConnector" presStyleLbl="node3" presStyleIdx="2" presStyleCnt="4"/>
      <dgm:spPr/>
      <dgm:t>
        <a:bodyPr/>
        <a:lstStyle/>
        <a:p>
          <a:endParaRPr lang="zh-CN" altLang="en-US"/>
        </a:p>
      </dgm:t>
    </dgm:pt>
    <dgm:pt modelId="{9E15D87C-011E-4C3A-B6C3-D4214D817624}" type="pres">
      <dgm:prSet presAssocID="{DAD4F33C-40FF-40F5-B549-CD31D5F2C9E4}" presName="hierChild4" presStyleCnt="0"/>
      <dgm:spPr/>
    </dgm:pt>
    <dgm:pt modelId="{008643B3-787E-4201-8336-A71BCD8FFCEA}" type="pres">
      <dgm:prSet presAssocID="{DAD4F33C-40FF-40F5-B549-CD31D5F2C9E4}" presName="hierChild5" presStyleCnt="0"/>
      <dgm:spPr/>
    </dgm:pt>
    <dgm:pt modelId="{CF1248FA-9541-40A6-B0AB-FD601722C872}" type="pres">
      <dgm:prSet presAssocID="{4F229BE5-9F12-4304-B79E-00A2DBA14F0A}" presName="Name35" presStyleLbl="parChTrans1D3" presStyleIdx="3" presStyleCnt="4"/>
      <dgm:spPr/>
      <dgm:t>
        <a:bodyPr/>
        <a:lstStyle/>
        <a:p>
          <a:endParaRPr lang="zh-CN" altLang="en-US"/>
        </a:p>
      </dgm:t>
    </dgm:pt>
    <dgm:pt modelId="{3C4543C3-E3AC-4B62-ABE0-7846C37A9275}" type="pres">
      <dgm:prSet presAssocID="{DC4E2BA4-B6D9-4FA9-961D-F69E061E9739}" presName="hierRoot2" presStyleCnt="0">
        <dgm:presLayoutVars>
          <dgm:hierBranch val="init"/>
        </dgm:presLayoutVars>
      </dgm:prSet>
      <dgm:spPr/>
    </dgm:pt>
    <dgm:pt modelId="{D8099E58-A220-474B-9076-948921150B5A}" type="pres">
      <dgm:prSet presAssocID="{DC4E2BA4-B6D9-4FA9-961D-F69E061E9739}" presName="rootComposite" presStyleCnt="0"/>
      <dgm:spPr/>
    </dgm:pt>
    <dgm:pt modelId="{F27DE86E-3331-4235-9CFA-F76268D9866E}" type="pres">
      <dgm:prSet presAssocID="{DC4E2BA4-B6D9-4FA9-961D-F69E061E9739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9D9AD86-F388-4762-B24F-B87F10632F8E}" type="pres">
      <dgm:prSet presAssocID="{DC4E2BA4-B6D9-4FA9-961D-F69E061E9739}" presName="rootConnector" presStyleLbl="node3" presStyleIdx="3" presStyleCnt="4"/>
      <dgm:spPr/>
      <dgm:t>
        <a:bodyPr/>
        <a:lstStyle/>
        <a:p>
          <a:endParaRPr lang="zh-CN" altLang="en-US"/>
        </a:p>
      </dgm:t>
    </dgm:pt>
    <dgm:pt modelId="{609455FA-B9DC-4AC9-9023-FD49EA768FA3}" type="pres">
      <dgm:prSet presAssocID="{DC4E2BA4-B6D9-4FA9-961D-F69E061E9739}" presName="hierChild4" presStyleCnt="0"/>
      <dgm:spPr/>
    </dgm:pt>
    <dgm:pt modelId="{65E39ED2-423B-483C-8A82-2E0D0A7B63E6}" type="pres">
      <dgm:prSet presAssocID="{DC4E2BA4-B6D9-4FA9-961D-F69E061E9739}" presName="hierChild5" presStyleCnt="0"/>
      <dgm:spPr/>
    </dgm:pt>
    <dgm:pt modelId="{D3A98FAF-E896-4FFF-97D4-EFCC1533CF46}" type="pres">
      <dgm:prSet presAssocID="{BE7A527E-BF4D-4AEF-8D26-2ED2F1779986}" presName="hierChild5" presStyleCnt="0"/>
      <dgm:spPr/>
    </dgm:pt>
    <dgm:pt modelId="{8C97AE7E-4534-45D6-AF67-01A6F36EFFAD}" type="pres">
      <dgm:prSet presAssocID="{F207F71E-0F00-4455-942A-A54166479EAE}" presName="Name37" presStyleLbl="parChTrans1D2" presStyleIdx="2" presStyleCnt="5"/>
      <dgm:spPr/>
      <dgm:t>
        <a:bodyPr/>
        <a:lstStyle/>
        <a:p>
          <a:endParaRPr lang="zh-CN" altLang="en-US"/>
        </a:p>
      </dgm:t>
    </dgm:pt>
    <dgm:pt modelId="{95AC6BE2-0DF1-4C7D-A7E2-BC88A1492426}" type="pres">
      <dgm:prSet presAssocID="{4C2C2A20-AF38-48C9-BAB0-7E9BB03E4D5D}" presName="hierRoot2" presStyleCnt="0">
        <dgm:presLayoutVars>
          <dgm:hierBranch val="init"/>
        </dgm:presLayoutVars>
      </dgm:prSet>
      <dgm:spPr/>
    </dgm:pt>
    <dgm:pt modelId="{004C2A6E-AF9F-4875-A677-C37462406CF2}" type="pres">
      <dgm:prSet presAssocID="{4C2C2A20-AF38-48C9-BAB0-7E9BB03E4D5D}" presName="rootComposite" presStyleCnt="0"/>
      <dgm:spPr/>
    </dgm:pt>
    <dgm:pt modelId="{A5A42D60-E491-42D4-ABFE-2960189C6F61}" type="pres">
      <dgm:prSet presAssocID="{4C2C2A20-AF38-48C9-BAB0-7E9BB03E4D5D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49AC555-7BA0-41F7-A303-0DC77F917644}" type="pres">
      <dgm:prSet presAssocID="{4C2C2A20-AF38-48C9-BAB0-7E9BB03E4D5D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F855BDEE-3D96-4E84-9A99-24CFFFCD48E3}" type="pres">
      <dgm:prSet presAssocID="{4C2C2A20-AF38-48C9-BAB0-7E9BB03E4D5D}" presName="hierChild4" presStyleCnt="0"/>
      <dgm:spPr/>
    </dgm:pt>
    <dgm:pt modelId="{2DF9DD04-3BBD-4C77-8873-43FFBAC61CB1}" type="pres">
      <dgm:prSet presAssocID="{4C2C2A20-AF38-48C9-BAB0-7E9BB03E4D5D}" presName="hierChild5" presStyleCnt="0"/>
      <dgm:spPr/>
    </dgm:pt>
    <dgm:pt modelId="{ED03A553-783B-4D8B-8EF0-E1ECA68AF5F1}" type="pres">
      <dgm:prSet presAssocID="{DD9C43FD-130A-4B74-ABED-73FC10ABB406}" presName="Name37" presStyleLbl="parChTrans1D2" presStyleIdx="3" presStyleCnt="5"/>
      <dgm:spPr/>
      <dgm:t>
        <a:bodyPr/>
        <a:lstStyle/>
        <a:p>
          <a:endParaRPr lang="zh-CN" altLang="en-US"/>
        </a:p>
      </dgm:t>
    </dgm:pt>
    <dgm:pt modelId="{25FAD3F6-C66E-476D-9E71-6E995D2CC396}" type="pres">
      <dgm:prSet presAssocID="{1EDA9D24-8B88-41BD-945F-0689F6C33C5A}" presName="hierRoot2" presStyleCnt="0">
        <dgm:presLayoutVars>
          <dgm:hierBranch val="init"/>
        </dgm:presLayoutVars>
      </dgm:prSet>
      <dgm:spPr/>
    </dgm:pt>
    <dgm:pt modelId="{68833AB4-ED81-4056-A9D9-456E3613F95F}" type="pres">
      <dgm:prSet presAssocID="{1EDA9D24-8B88-41BD-945F-0689F6C33C5A}" presName="rootComposite" presStyleCnt="0"/>
      <dgm:spPr/>
    </dgm:pt>
    <dgm:pt modelId="{3FC64826-B9AD-41AF-ACD9-CBB661777EBC}" type="pres">
      <dgm:prSet presAssocID="{1EDA9D24-8B88-41BD-945F-0689F6C33C5A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DDE5420-F741-4ADF-A688-5CDCB7A781E7}" type="pres">
      <dgm:prSet presAssocID="{1EDA9D24-8B88-41BD-945F-0689F6C33C5A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CE89D6A2-F406-417F-81F3-F2C8694791E8}" type="pres">
      <dgm:prSet presAssocID="{1EDA9D24-8B88-41BD-945F-0689F6C33C5A}" presName="hierChild4" presStyleCnt="0"/>
      <dgm:spPr/>
    </dgm:pt>
    <dgm:pt modelId="{3EA3D6D5-0D36-4C73-B3B0-CC4BA1F62D47}" type="pres">
      <dgm:prSet presAssocID="{1EDA9D24-8B88-41BD-945F-0689F6C33C5A}" presName="hierChild5" presStyleCnt="0"/>
      <dgm:spPr/>
    </dgm:pt>
    <dgm:pt modelId="{75A38F07-33E8-40D3-A48F-FD2392D7B550}" type="pres">
      <dgm:prSet presAssocID="{7438EA4C-641D-40C0-B6CC-0298C161BF36}" presName="Name37" presStyleLbl="parChTrans1D2" presStyleIdx="4" presStyleCnt="5"/>
      <dgm:spPr/>
      <dgm:t>
        <a:bodyPr/>
        <a:lstStyle/>
        <a:p>
          <a:endParaRPr lang="zh-CN" altLang="en-US"/>
        </a:p>
      </dgm:t>
    </dgm:pt>
    <dgm:pt modelId="{C195B7A8-AD24-4290-98FA-60A72CC1DF04}" type="pres">
      <dgm:prSet presAssocID="{155769EC-1B1E-4476-9B41-FBE7B4F86C59}" presName="hierRoot2" presStyleCnt="0">
        <dgm:presLayoutVars>
          <dgm:hierBranch val="init"/>
        </dgm:presLayoutVars>
      </dgm:prSet>
      <dgm:spPr/>
    </dgm:pt>
    <dgm:pt modelId="{305EAC18-376C-4D61-9AE0-245490AEFD6F}" type="pres">
      <dgm:prSet presAssocID="{155769EC-1B1E-4476-9B41-FBE7B4F86C59}" presName="rootComposite" presStyleCnt="0"/>
      <dgm:spPr/>
    </dgm:pt>
    <dgm:pt modelId="{D8C59D0F-81AD-4B53-9264-C1B924A930F9}" type="pres">
      <dgm:prSet presAssocID="{155769EC-1B1E-4476-9B41-FBE7B4F86C59}" presName="rootText" presStyleLbl="node2" presStyleIdx="4" presStyleCnt="5" custScaleX="17244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14B1883-D961-4D6F-BB06-97583D2FFE8E}" type="pres">
      <dgm:prSet presAssocID="{155769EC-1B1E-4476-9B41-FBE7B4F86C59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31FA95F2-919A-439D-BF96-259629CED334}" type="pres">
      <dgm:prSet presAssocID="{155769EC-1B1E-4476-9B41-FBE7B4F86C59}" presName="hierChild4" presStyleCnt="0"/>
      <dgm:spPr/>
    </dgm:pt>
    <dgm:pt modelId="{6D57E88E-316A-4094-8690-E6378687CCCE}" type="pres">
      <dgm:prSet presAssocID="{155769EC-1B1E-4476-9B41-FBE7B4F86C59}" presName="hierChild5" presStyleCnt="0"/>
      <dgm:spPr/>
    </dgm:pt>
    <dgm:pt modelId="{F06BC656-651B-4DF3-81CD-E018714B8168}" type="pres">
      <dgm:prSet presAssocID="{AF25568D-424B-4336-AC4A-2574C86B6AF7}" presName="hierChild3" presStyleCnt="0"/>
      <dgm:spPr/>
    </dgm:pt>
  </dgm:ptLst>
  <dgm:cxnLst>
    <dgm:cxn modelId="{A005CFE5-AB35-42E1-B17B-B935A2CD4A92}" type="presOf" srcId="{7438EA4C-641D-40C0-B6CC-0298C161BF36}" destId="{75A38F07-33E8-40D3-A48F-FD2392D7B550}" srcOrd="0" destOrd="0" presId="urn:microsoft.com/office/officeart/2005/8/layout/orgChart1"/>
    <dgm:cxn modelId="{8FF0347E-9B5A-4D37-8C27-05EFAB653FF9}" type="presOf" srcId="{1258EED0-6FA9-4258-8B1D-ABE10A1A2DCB}" destId="{43AB0489-6B76-4351-BA4D-EE0152BAFB94}" srcOrd="1" destOrd="0" presId="urn:microsoft.com/office/officeart/2005/8/layout/orgChart1"/>
    <dgm:cxn modelId="{FAAA632D-ABC9-4D0A-B217-005A42621DD6}" type="presOf" srcId="{1EDA9D24-8B88-41BD-945F-0689F6C33C5A}" destId="{7DDE5420-F741-4ADF-A688-5CDCB7A781E7}" srcOrd="1" destOrd="0" presId="urn:microsoft.com/office/officeart/2005/8/layout/orgChart1"/>
    <dgm:cxn modelId="{9BCD15B8-FC1E-4F71-A960-76F0E79B0004}" type="presOf" srcId="{155769EC-1B1E-4476-9B41-FBE7B4F86C59}" destId="{D8C59D0F-81AD-4B53-9264-C1B924A930F9}" srcOrd="0" destOrd="0" presId="urn:microsoft.com/office/officeart/2005/8/layout/orgChart1"/>
    <dgm:cxn modelId="{74A89DD2-33A3-4B01-AF63-54A287877ECA}" srcId="{3267660F-9A70-414E-9A1E-26A947768C5C}" destId="{67059579-E46F-4496-BA29-DC168916A3E0}" srcOrd="0" destOrd="0" parTransId="{41898C04-555E-4E92-AF7C-C7F32DA2BDF4}" sibTransId="{64851B53-A70B-4F00-B7FC-FD9A114DF76B}"/>
    <dgm:cxn modelId="{9E59A70C-9BAF-4605-A0CB-FFCE68EF2FE2}" type="presOf" srcId="{F207F71E-0F00-4455-942A-A54166479EAE}" destId="{8C97AE7E-4534-45D6-AF67-01A6F36EFFAD}" srcOrd="0" destOrd="0" presId="urn:microsoft.com/office/officeart/2005/8/layout/orgChart1"/>
    <dgm:cxn modelId="{87C48D72-42E2-49FE-92D1-C0CE041450A9}" type="presOf" srcId="{3267660F-9A70-414E-9A1E-26A947768C5C}" destId="{9FF34CB2-5027-44F7-8F4D-7235CC845839}" srcOrd="1" destOrd="0" presId="urn:microsoft.com/office/officeart/2005/8/layout/orgChart1"/>
    <dgm:cxn modelId="{E8D0F9F5-E8AD-4E75-9D00-1ED0F1C7D99C}" srcId="{BE7A527E-BF4D-4AEF-8D26-2ED2F1779986}" destId="{DC4E2BA4-B6D9-4FA9-961D-F69E061E9739}" srcOrd="1" destOrd="0" parTransId="{4F229BE5-9F12-4304-B79E-00A2DBA14F0A}" sibTransId="{71CEB9BF-BD94-4E10-84AF-EF0E62180DCF}"/>
    <dgm:cxn modelId="{EAE6B744-4413-44A6-8CEA-C3BF39A450CB}" srcId="{AF25568D-424B-4336-AC4A-2574C86B6AF7}" destId="{3267660F-9A70-414E-9A1E-26A947768C5C}" srcOrd="0" destOrd="0" parTransId="{4F3E842D-BCE5-487A-B3B1-3B17FD29A24F}" sibTransId="{222322A0-ABB0-49EB-897F-89B32E529F09}"/>
    <dgm:cxn modelId="{910182AC-D88D-48E7-A8E7-6D412A354A94}" type="presOf" srcId="{B4C7D109-9B08-4FCE-974F-46E9F19CAFE5}" destId="{BFF45C75-BAB8-4B3D-93B5-BDCD0293CC45}" srcOrd="0" destOrd="0" presId="urn:microsoft.com/office/officeart/2005/8/layout/orgChart1"/>
    <dgm:cxn modelId="{60C1B52F-58DD-4A38-88B0-E91725489DA1}" type="presOf" srcId="{4F3E842D-BCE5-487A-B3B1-3B17FD29A24F}" destId="{F285248C-114D-4157-9E9F-1EE0491872C1}" srcOrd="0" destOrd="0" presId="urn:microsoft.com/office/officeart/2005/8/layout/orgChart1"/>
    <dgm:cxn modelId="{1E9641D7-67B4-42E4-BB27-1AD23A5C7D94}" srcId="{AF25568D-424B-4336-AC4A-2574C86B6AF7}" destId="{1EDA9D24-8B88-41BD-945F-0689F6C33C5A}" srcOrd="3" destOrd="0" parTransId="{DD9C43FD-130A-4B74-ABED-73FC10ABB406}" sibTransId="{7750DBB7-0D41-4CEC-A47E-CDD92BC97FFC}"/>
    <dgm:cxn modelId="{2D1AB681-C383-4501-989E-B855283F4337}" type="presOf" srcId="{BE7A527E-BF4D-4AEF-8D26-2ED2F1779986}" destId="{4CA7A10D-1B8F-46D1-8DF4-CA71639EAC78}" srcOrd="1" destOrd="0" presId="urn:microsoft.com/office/officeart/2005/8/layout/orgChart1"/>
    <dgm:cxn modelId="{A0CDFDB4-C9DC-422A-934A-3010A94E9436}" type="presOf" srcId="{1EDA9D24-8B88-41BD-945F-0689F6C33C5A}" destId="{3FC64826-B9AD-41AF-ACD9-CBB661777EBC}" srcOrd="0" destOrd="0" presId="urn:microsoft.com/office/officeart/2005/8/layout/orgChart1"/>
    <dgm:cxn modelId="{58CAA00E-E3A4-47DC-A1C7-E18F190A7B63}" type="presOf" srcId="{3267660F-9A70-414E-9A1E-26A947768C5C}" destId="{35CE16FE-480E-45B8-B239-65128F0ABB64}" srcOrd="0" destOrd="0" presId="urn:microsoft.com/office/officeart/2005/8/layout/orgChart1"/>
    <dgm:cxn modelId="{ABA566E0-2E04-4776-8674-AB993C850EA2}" type="presOf" srcId="{1258EED0-6FA9-4258-8B1D-ABE10A1A2DCB}" destId="{CB9EB359-F7EC-4803-9DDE-B6AA5CF25481}" srcOrd="0" destOrd="0" presId="urn:microsoft.com/office/officeart/2005/8/layout/orgChart1"/>
    <dgm:cxn modelId="{561D0E69-0514-45DA-9038-E40424DA64FE}" type="presOf" srcId="{C65DA844-7BFF-4582-999A-1DD43B6FA93A}" destId="{15E6C766-7347-42DD-83B4-0E408ECAE10B}" srcOrd="0" destOrd="0" presId="urn:microsoft.com/office/officeart/2005/8/layout/orgChart1"/>
    <dgm:cxn modelId="{5D11E0B1-79FF-4E5B-B396-5B0F9D84FA63}" type="presOf" srcId="{DAD4F33C-40FF-40F5-B549-CD31D5F2C9E4}" destId="{9E615701-D9F7-4E00-AC25-BA054D0E004D}" srcOrd="0" destOrd="0" presId="urn:microsoft.com/office/officeart/2005/8/layout/orgChart1"/>
    <dgm:cxn modelId="{02D15A3A-2B86-41FE-9B5B-05F305834A57}" srcId="{AF25568D-424B-4336-AC4A-2574C86B6AF7}" destId="{4C2C2A20-AF38-48C9-BAB0-7E9BB03E4D5D}" srcOrd="2" destOrd="0" parTransId="{F207F71E-0F00-4455-942A-A54166479EAE}" sibTransId="{AB79656E-9911-44F5-81C8-107DE8519BD9}"/>
    <dgm:cxn modelId="{F799D0D6-884E-4388-ACA5-03976182CD74}" srcId="{AF25568D-424B-4336-AC4A-2574C86B6AF7}" destId="{BE7A527E-BF4D-4AEF-8D26-2ED2F1779986}" srcOrd="1" destOrd="0" parTransId="{426B88B3-156A-4E2D-8E1E-8EB4CEDBD822}" sibTransId="{533A0E46-51A0-4D8A-8D8F-045349BB4023}"/>
    <dgm:cxn modelId="{746AE727-FE0F-4D4C-B576-6322B5C4FC59}" type="presOf" srcId="{AF25568D-424B-4336-AC4A-2574C86B6AF7}" destId="{5BD72C40-7FCE-459C-B7C0-745368534797}" srcOrd="1" destOrd="0" presId="urn:microsoft.com/office/officeart/2005/8/layout/orgChart1"/>
    <dgm:cxn modelId="{B1E6D65D-ED31-4252-930E-D3E36C0085A7}" type="presOf" srcId="{DC4E2BA4-B6D9-4FA9-961D-F69E061E9739}" destId="{79D9AD86-F388-4762-B24F-B87F10632F8E}" srcOrd="1" destOrd="0" presId="urn:microsoft.com/office/officeart/2005/8/layout/orgChart1"/>
    <dgm:cxn modelId="{929527E3-C3A5-413B-A001-0DEFE4766217}" srcId="{3267660F-9A70-414E-9A1E-26A947768C5C}" destId="{1258EED0-6FA9-4258-8B1D-ABE10A1A2DCB}" srcOrd="1" destOrd="0" parTransId="{C65DA844-7BFF-4582-999A-1DD43B6FA93A}" sibTransId="{C8DE6CEA-1570-42D7-BFF9-79483981D3D6}"/>
    <dgm:cxn modelId="{7EB8A1A2-38E6-4EEB-AD5F-7C74144BE90F}" type="presOf" srcId="{41898C04-555E-4E92-AF7C-C7F32DA2BDF4}" destId="{BBF90A92-CDB7-4A35-B429-1D9FFBED818E}" srcOrd="0" destOrd="0" presId="urn:microsoft.com/office/officeart/2005/8/layout/orgChart1"/>
    <dgm:cxn modelId="{C1387B05-17B1-4EA6-9DDE-4A9AD6BBB73A}" type="presOf" srcId="{DAD4F33C-40FF-40F5-B549-CD31D5F2C9E4}" destId="{A0490061-B662-4FB2-8CFF-27639B724543}" srcOrd="1" destOrd="0" presId="urn:microsoft.com/office/officeart/2005/8/layout/orgChart1"/>
    <dgm:cxn modelId="{E010C3D5-DA09-4FC4-9C26-96E7C86CD61B}" type="presOf" srcId="{67059579-E46F-4496-BA29-DC168916A3E0}" destId="{F0B65B1C-622E-4976-9A69-7C9EBDF3A218}" srcOrd="0" destOrd="0" presId="urn:microsoft.com/office/officeart/2005/8/layout/orgChart1"/>
    <dgm:cxn modelId="{52DEE688-5058-4131-936A-2346CD6BDF70}" type="presOf" srcId="{DC4E2BA4-B6D9-4FA9-961D-F69E061E9739}" destId="{F27DE86E-3331-4235-9CFA-F76268D9866E}" srcOrd="0" destOrd="0" presId="urn:microsoft.com/office/officeart/2005/8/layout/orgChart1"/>
    <dgm:cxn modelId="{10D0F2E8-3324-4303-8619-28F473069EC7}" srcId="{B4C7D109-9B08-4FCE-974F-46E9F19CAFE5}" destId="{AF25568D-424B-4336-AC4A-2574C86B6AF7}" srcOrd="0" destOrd="0" parTransId="{0DF0A079-4F73-44A8-A8FE-BBDDB6DF503F}" sibTransId="{5F178348-6360-403E-8C09-BFB331739D26}"/>
    <dgm:cxn modelId="{00234E15-87C7-4743-978C-2DE2F090666D}" type="presOf" srcId="{4F229BE5-9F12-4304-B79E-00A2DBA14F0A}" destId="{CF1248FA-9541-40A6-B0AB-FD601722C872}" srcOrd="0" destOrd="0" presId="urn:microsoft.com/office/officeart/2005/8/layout/orgChart1"/>
    <dgm:cxn modelId="{41F0BD7F-A258-4906-89C2-E42EA371C91E}" type="presOf" srcId="{13C58EDB-7C5E-4CD3-B44D-BE4798B089CE}" destId="{B0241230-3AB5-4B27-83B8-4C00053812ED}" srcOrd="0" destOrd="0" presId="urn:microsoft.com/office/officeart/2005/8/layout/orgChart1"/>
    <dgm:cxn modelId="{2A7012DB-6786-4F96-AEF1-DEAB7E1FBD7B}" type="presOf" srcId="{BE7A527E-BF4D-4AEF-8D26-2ED2F1779986}" destId="{3A265D69-36A0-452C-99DA-32115D49CA52}" srcOrd="0" destOrd="0" presId="urn:microsoft.com/office/officeart/2005/8/layout/orgChart1"/>
    <dgm:cxn modelId="{C4475B09-93FD-4136-9B90-C6FEA35ACF7C}" type="presOf" srcId="{155769EC-1B1E-4476-9B41-FBE7B4F86C59}" destId="{414B1883-D961-4D6F-BB06-97583D2FFE8E}" srcOrd="1" destOrd="0" presId="urn:microsoft.com/office/officeart/2005/8/layout/orgChart1"/>
    <dgm:cxn modelId="{C01C9B6E-8FF7-487B-8119-983B9C202C2B}" type="presOf" srcId="{DD9C43FD-130A-4B74-ABED-73FC10ABB406}" destId="{ED03A553-783B-4D8B-8EF0-E1ECA68AF5F1}" srcOrd="0" destOrd="0" presId="urn:microsoft.com/office/officeart/2005/8/layout/orgChart1"/>
    <dgm:cxn modelId="{D4B440B3-072B-4F80-BF47-94F37B228D95}" type="presOf" srcId="{67059579-E46F-4496-BA29-DC168916A3E0}" destId="{F8B5C9E6-B52F-4BA2-A160-837373381D4D}" srcOrd="1" destOrd="0" presId="urn:microsoft.com/office/officeart/2005/8/layout/orgChart1"/>
    <dgm:cxn modelId="{68BF7BBB-9883-4E55-B1AC-6E27E75A2BB1}" srcId="{AF25568D-424B-4336-AC4A-2574C86B6AF7}" destId="{155769EC-1B1E-4476-9B41-FBE7B4F86C59}" srcOrd="4" destOrd="0" parTransId="{7438EA4C-641D-40C0-B6CC-0298C161BF36}" sibTransId="{80FE2876-D9C1-4C02-A3E9-8697AD635E67}"/>
    <dgm:cxn modelId="{38938DA3-3000-42DF-A692-7D63AA574DF6}" type="presOf" srcId="{4C2C2A20-AF38-48C9-BAB0-7E9BB03E4D5D}" destId="{249AC555-7BA0-41F7-A303-0DC77F917644}" srcOrd="1" destOrd="0" presId="urn:microsoft.com/office/officeart/2005/8/layout/orgChart1"/>
    <dgm:cxn modelId="{729E8EEE-FA69-4B8F-8837-EE04B238D7B0}" srcId="{BE7A527E-BF4D-4AEF-8D26-2ED2F1779986}" destId="{DAD4F33C-40FF-40F5-B549-CD31D5F2C9E4}" srcOrd="0" destOrd="0" parTransId="{13C58EDB-7C5E-4CD3-B44D-BE4798B089CE}" sibTransId="{EC72F85F-E577-4E38-98BD-4BCC5FC2ECBC}"/>
    <dgm:cxn modelId="{BCAC0D1D-442E-4473-AC06-2762A386D264}" type="presOf" srcId="{AF25568D-424B-4336-AC4A-2574C86B6AF7}" destId="{2BFBA5BF-FA96-4C93-B879-EF480F50BE24}" srcOrd="0" destOrd="0" presId="urn:microsoft.com/office/officeart/2005/8/layout/orgChart1"/>
    <dgm:cxn modelId="{4DEA5859-C269-49A1-87A7-0F9EC96C456C}" type="presOf" srcId="{4C2C2A20-AF38-48C9-BAB0-7E9BB03E4D5D}" destId="{A5A42D60-E491-42D4-ABFE-2960189C6F61}" srcOrd="0" destOrd="0" presId="urn:microsoft.com/office/officeart/2005/8/layout/orgChart1"/>
    <dgm:cxn modelId="{9C035911-AD38-4AD6-A52C-CE617D12F98C}" type="presOf" srcId="{426B88B3-156A-4E2D-8E1E-8EB4CEDBD822}" destId="{C41B15FF-D1BC-4126-B687-1C901263D5F4}" srcOrd="0" destOrd="0" presId="urn:microsoft.com/office/officeart/2005/8/layout/orgChart1"/>
    <dgm:cxn modelId="{2720325F-744E-4946-94A1-664D55656C1E}" type="presParOf" srcId="{BFF45C75-BAB8-4B3D-93B5-BDCD0293CC45}" destId="{A6566C16-06EA-4C51-954D-61203CB3CFFA}" srcOrd="0" destOrd="0" presId="urn:microsoft.com/office/officeart/2005/8/layout/orgChart1"/>
    <dgm:cxn modelId="{7EDDE549-4A03-4917-B37D-F83294CFFADC}" type="presParOf" srcId="{A6566C16-06EA-4C51-954D-61203CB3CFFA}" destId="{671DFF0D-25CF-4413-89B6-E83A517B67C1}" srcOrd="0" destOrd="0" presId="urn:microsoft.com/office/officeart/2005/8/layout/orgChart1"/>
    <dgm:cxn modelId="{EFDEF2E8-D53A-43C7-A630-78D12375647A}" type="presParOf" srcId="{671DFF0D-25CF-4413-89B6-E83A517B67C1}" destId="{2BFBA5BF-FA96-4C93-B879-EF480F50BE24}" srcOrd="0" destOrd="0" presId="urn:microsoft.com/office/officeart/2005/8/layout/orgChart1"/>
    <dgm:cxn modelId="{8A9B2595-D59E-4B95-9703-F6091A477066}" type="presParOf" srcId="{671DFF0D-25CF-4413-89B6-E83A517B67C1}" destId="{5BD72C40-7FCE-459C-B7C0-745368534797}" srcOrd="1" destOrd="0" presId="urn:microsoft.com/office/officeart/2005/8/layout/orgChart1"/>
    <dgm:cxn modelId="{4F701A06-3CDC-46CB-AA0B-B0D4A4F03910}" type="presParOf" srcId="{A6566C16-06EA-4C51-954D-61203CB3CFFA}" destId="{9270B07B-AA91-4E54-9E49-1CFEFDBF6D14}" srcOrd="1" destOrd="0" presId="urn:microsoft.com/office/officeart/2005/8/layout/orgChart1"/>
    <dgm:cxn modelId="{6919457E-7C38-4D4B-931F-AC866DEEA385}" type="presParOf" srcId="{9270B07B-AA91-4E54-9E49-1CFEFDBF6D14}" destId="{F285248C-114D-4157-9E9F-1EE0491872C1}" srcOrd="0" destOrd="0" presId="urn:microsoft.com/office/officeart/2005/8/layout/orgChart1"/>
    <dgm:cxn modelId="{D77DB56B-989B-4AE0-A56F-3CAF1F667B84}" type="presParOf" srcId="{9270B07B-AA91-4E54-9E49-1CFEFDBF6D14}" destId="{DCD81905-6771-42E6-A485-B19DE94E4855}" srcOrd="1" destOrd="0" presId="urn:microsoft.com/office/officeart/2005/8/layout/orgChart1"/>
    <dgm:cxn modelId="{89FD4D18-B203-47DA-8548-FA027E1B2DB2}" type="presParOf" srcId="{DCD81905-6771-42E6-A485-B19DE94E4855}" destId="{03727DA3-6C7C-49B9-A386-41072773A09A}" srcOrd="0" destOrd="0" presId="urn:microsoft.com/office/officeart/2005/8/layout/orgChart1"/>
    <dgm:cxn modelId="{7355A71A-9054-4098-8306-4160B0FFA17B}" type="presParOf" srcId="{03727DA3-6C7C-49B9-A386-41072773A09A}" destId="{35CE16FE-480E-45B8-B239-65128F0ABB64}" srcOrd="0" destOrd="0" presId="urn:microsoft.com/office/officeart/2005/8/layout/orgChart1"/>
    <dgm:cxn modelId="{2B4A541A-295B-4CC6-B353-FE8C1D214EAF}" type="presParOf" srcId="{03727DA3-6C7C-49B9-A386-41072773A09A}" destId="{9FF34CB2-5027-44F7-8F4D-7235CC845839}" srcOrd="1" destOrd="0" presId="urn:microsoft.com/office/officeart/2005/8/layout/orgChart1"/>
    <dgm:cxn modelId="{0F83AF3E-3B24-4554-BC02-367AE5134F38}" type="presParOf" srcId="{DCD81905-6771-42E6-A485-B19DE94E4855}" destId="{47636071-D923-4D3F-B190-5CA06ADAE1E6}" srcOrd="1" destOrd="0" presId="urn:microsoft.com/office/officeart/2005/8/layout/orgChart1"/>
    <dgm:cxn modelId="{89DA8B57-792C-4F4E-B4D9-B338D024E0BA}" type="presParOf" srcId="{47636071-D923-4D3F-B190-5CA06ADAE1E6}" destId="{BBF90A92-CDB7-4A35-B429-1D9FFBED818E}" srcOrd="0" destOrd="0" presId="urn:microsoft.com/office/officeart/2005/8/layout/orgChart1"/>
    <dgm:cxn modelId="{FD5FB9F7-7C16-4F48-ACDA-9DDAB494EB88}" type="presParOf" srcId="{47636071-D923-4D3F-B190-5CA06ADAE1E6}" destId="{C48FB0AC-A93C-41A0-BAA5-F02EC09944FF}" srcOrd="1" destOrd="0" presId="urn:microsoft.com/office/officeart/2005/8/layout/orgChart1"/>
    <dgm:cxn modelId="{5B7B0E05-3EED-46C0-9208-1A1970266DCC}" type="presParOf" srcId="{C48FB0AC-A93C-41A0-BAA5-F02EC09944FF}" destId="{75907D36-39D5-4956-8052-A90A1F2B89E6}" srcOrd="0" destOrd="0" presId="urn:microsoft.com/office/officeart/2005/8/layout/orgChart1"/>
    <dgm:cxn modelId="{9C798B63-17D9-426E-8353-2A8AAD43847A}" type="presParOf" srcId="{75907D36-39D5-4956-8052-A90A1F2B89E6}" destId="{F0B65B1C-622E-4976-9A69-7C9EBDF3A218}" srcOrd="0" destOrd="0" presId="urn:microsoft.com/office/officeart/2005/8/layout/orgChart1"/>
    <dgm:cxn modelId="{6F69DD0E-9FD8-4210-8C07-C83C5A44A1C9}" type="presParOf" srcId="{75907D36-39D5-4956-8052-A90A1F2B89E6}" destId="{F8B5C9E6-B52F-4BA2-A160-837373381D4D}" srcOrd="1" destOrd="0" presId="urn:microsoft.com/office/officeart/2005/8/layout/orgChart1"/>
    <dgm:cxn modelId="{08CE9B65-C086-4F53-942A-E000C277255B}" type="presParOf" srcId="{C48FB0AC-A93C-41A0-BAA5-F02EC09944FF}" destId="{274AA306-4EE8-4810-897D-EF61E5B168CA}" srcOrd="1" destOrd="0" presId="urn:microsoft.com/office/officeart/2005/8/layout/orgChart1"/>
    <dgm:cxn modelId="{E224E26B-960E-43E7-9D2A-0F02967B0D25}" type="presParOf" srcId="{C48FB0AC-A93C-41A0-BAA5-F02EC09944FF}" destId="{9DB1305F-708C-4F65-9167-F1208C665587}" srcOrd="2" destOrd="0" presId="urn:microsoft.com/office/officeart/2005/8/layout/orgChart1"/>
    <dgm:cxn modelId="{FD8D2EDC-763D-4776-BE3E-1D661C4FC04E}" type="presParOf" srcId="{47636071-D923-4D3F-B190-5CA06ADAE1E6}" destId="{15E6C766-7347-42DD-83B4-0E408ECAE10B}" srcOrd="2" destOrd="0" presId="urn:microsoft.com/office/officeart/2005/8/layout/orgChart1"/>
    <dgm:cxn modelId="{D612F4EA-7E1F-4CE0-97AE-ABAEBBEF9B75}" type="presParOf" srcId="{47636071-D923-4D3F-B190-5CA06ADAE1E6}" destId="{1F9E558D-420A-438B-B8EF-BC42E9221642}" srcOrd="3" destOrd="0" presId="urn:microsoft.com/office/officeart/2005/8/layout/orgChart1"/>
    <dgm:cxn modelId="{83EE30C7-C004-467C-9D33-A318F3D5E6A2}" type="presParOf" srcId="{1F9E558D-420A-438B-B8EF-BC42E9221642}" destId="{9CB3EB81-6E63-4107-ACFF-16374C12F190}" srcOrd="0" destOrd="0" presId="urn:microsoft.com/office/officeart/2005/8/layout/orgChart1"/>
    <dgm:cxn modelId="{C241CE85-0F71-4A3B-A706-D94FC78B2AD0}" type="presParOf" srcId="{9CB3EB81-6E63-4107-ACFF-16374C12F190}" destId="{CB9EB359-F7EC-4803-9DDE-B6AA5CF25481}" srcOrd="0" destOrd="0" presId="urn:microsoft.com/office/officeart/2005/8/layout/orgChart1"/>
    <dgm:cxn modelId="{DFD99DD3-8804-470E-A610-47E807865F13}" type="presParOf" srcId="{9CB3EB81-6E63-4107-ACFF-16374C12F190}" destId="{43AB0489-6B76-4351-BA4D-EE0152BAFB94}" srcOrd="1" destOrd="0" presId="urn:microsoft.com/office/officeart/2005/8/layout/orgChart1"/>
    <dgm:cxn modelId="{758458C5-72E2-4C32-9FD0-F28E815A4A17}" type="presParOf" srcId="{1F9E558D-420A-438B-B8EF-BC42E9221642}" destId="{B452F8EA-9A07-4C94-86AB-7E638FCA5C62}" srcOrd="1" destOrd="0" presId="urn:microsoft.com/office/officeart/2005/8/layout/orgChart1"/>
    <dgm:cxn modelId="{6016333F-4507-4BB1-88D7-650B06C3ED39}" type="presParOf" srcId="{1F9E558D-420A-438B-B8EF-BC42E9221642}" destId="{80521B16-0B0E-42AE-9EC8-4127862D95AA}" srcOrd="2" destOrd="0" presId="urn:microsoft.com/office/officeart/2005/8/layout/orgChart1"/>
    <dgm:cxn modelId="{DBBEB7E3-67BE-4DDC-B1FC-734754288CD0}" type="presParOf" srcId="{DCD81905-6771-42E6-A485-B19DE94E4855}" destId="{A7383736-55EE-4098-A070-5134FD02B3BD}" srcOrd="2" destOrd="0" presId="urn:microsoft.com/office/officeart/2005/8/layout/orgChart1"/>
    <dgm:cxn modelId="{69704E19-512B-4BB3-881C-B37425569D58}" type="presParOf" srcId="{9270B07B-AA91-4E54-9E49-1CFEFDBF6D14}" destId="{C41B15FF-D1BC-4126-B687-1C901263D5F4}" srcOrd="2" destOrd="0" presId="urn:microsoft.com/office/officeart/2005/8/layout/orgChart1"/>
    <dgm:cxn modelId="{9743AE10-FDF8-41A1-B1C4-54FF5E8FADF1}" type="presParOf" srcId="{9270B07B-AA91-4E54-9E49-1CFEFDBF6D14}" destId="{EBFAD2AD-F083-473E-AA9D-461A03BD646D}" srcOrd="3" destOrd="0" presId="urn:microsoft.com/office/officeart/2005/8/layout/orgChart1"/>
    <dgm:cxn modelId="{10E8337C-98AE-43A2-B1B9-B3649133CA70}" type="presParOf" srcId="{EBFAD2AD-F083-473E-AA9D-461A03BD646D}" destId="{4DD76AA1-C1FE-4CDD-A6A1-8E7EA032C69C}" srcOrd="0" destOrd="0" presId="urn:microsoft.com/office/officeart/2005/8/layout/orgChart1"/>
    <dgm:cxn modelId="{DCD70366-60A9-471E-9B0E-926DE80C9A52}" type="presParOf" srcId="{4DD76AA1-C1FE-4CDD-A6A1-8E7EA032C69C}" destId="{3A265D69-36A0-452C-99DA-32115D49CA52}" srcOrd="0" destOrd="0" presId="urn:microsoft.com/office/officeart/2005/8/layout/orgChart1"/>
    <dgm:cxn modelId="{0CAC243F-E7D9-4D36-A4A0-ED6FA08891E7}" type="presParOf" srcId="{4DD76AA1-C1FE-4CDD-A6A1-8E7EA032C69C}" destId="{4CA7A10D-1B8F-46D1-8DF4-CA71639EAC78}" srcOrd="1" destOrd="0" presId="urn:microsoft.com/office/officeart/2005/8/layout/orgChart1"/>
    <dgm:cxn modelId="{633C6765-DB8B-4298-83B8-A94590A9C280}" type="presParOf" srcId="{EBFAD2AD-F083-473E-AA9D-461A03BD646D}" destId="{03209BC9-0CF3-43D3-9C21-D5DE758F43F9}" srcOrd="1" destOrd="0" presId="urn:microsoft.com/office/officeart/2005/8/layout/orgChart1"/>
    <dgm:cxn modelId="{96C6E5F1-D441-42C7-AF8C-FFBC0D0B6D2F}" type="presParOf" srcId="{03209BC9-0CF3-43D3-9C21-D5DE758F43F9}" destId="{B0241230-3AB5-4B27-83B8-4C00053812ED}" srcOrd="0" destOrd="0" presId="urn:microsoft.com/office/officeart/2005/8/layout/orgChart1"/>
    <dgm:cxn modelId="{A35A5580-462F-405A-8642-3787DFCDDF9D}" type="presParOf" srcId="{03209BC9-0CF3-43D3-9C21-D5DE758F43F9}" destId="{6844D10F-48A7-4593-B99A-ED0694BF2A34}" srcOrd="1" destOrd="0" presId="urn:microsoft.com/office/officeart/2005/8/layout/orgChart1"/>
    <dgm:cxn modelId="{48C664D5-FA49-4F50-9749-6715629F7715}" type="presParOf" srcId="{6844D10F-48A7-4593-B99A-ED0694BF2A34}" destId="{D95C10A6-A5A1-4442-87CD-7A4B47F7FED2}" srcOrd="0" destOrd="0" presId="urn:microsoft.com/office/officeart/2005/8/layout/orgChart1"/>
    <dgm:cxn modelId="{F425D504-4792-4E16-8F51-B1EBF882E124}" type="presParOf" srcId="{D95C10A6-A5A1-4442-87CD-7A4B47F7FED2}" destId="{9E615701-D9F7-4E00-AC25-BA054D0E004D}" srcOrd="0" destOrd="0" presId="urn:microsoft.com/office/officeart/2005/8/layout/orgChart1"/>
    <dgm:cxn modelId="{97FF41C7-A03D-43B8-AA4A-D47362740F75}" type="presParOf" srcId="{D95C10A6-A5A1-4442-87CD-7A4B47F7FED2}" destId="{A0490061-B662-4FB2-8CFF-27639B724543}" srcOrd="1" destOrd="0" presId="urn:microsoft.com/office/officeart/2005/8/layout/orgChart1"/>
    <dgm:cxn modelId="{A7DF3431-6CB7-438E-B57C-DAEA023999D3}" type="presParOf" srcId="{6844D10F-48A7-4593-B99A-ED0694BF2A34}" destId="{9E15D87C-011E-4C3A-B6C3-D4214D817624}" srcOrd="1" destOrd="0" presId="urn:microsoft.com/office/officeart/2005/8/layout/orgChart1"/>
    <dgm:cxn modelId="{FB91A43C-F4F0-4AF8-BB25-DEE61C35F9DD}" type="presParOf" srcId="{6844D10F-48A7-4593-B99A-ED0694BF2A34}" destId="{008643B3-787E-4201-8336-A71BCD8FFCEA}" srcOrd="2" destOrd="0" presId="urn:microsoft.com/office/officeart/2005/8/layout/orgChart1"/>
    <dgm:cxn modelId="{62D0761C-27EA-4031-9CC3-32D3DAF7E390}" type="presParOf" srcId="{03209BC9-0CF3-43D3-9C21-D5DE758F43F9}" destId="{CF1248FA-9541-40A6-B0AB-FD601722C872}" srcOrd="2" destOrd="0" presId="urn:microsoft.com/office/officeart/2005/8/layout/orgChart1"/>
    <dgm:cxn modelId="{A406FC3D-F871-4147-BD9B-1E5EB5A543C6}" type="presParOf" srcId="{03209BC9-0CF3-43D3-9C21-D5DE758F43F9}" destId="{3C4543C3-E3AC-4B62-ABE0-7846C37A9275}" srcOrd="3" destOrd="0" presId="urn:microsoft.com/office/officeart/2005/8/layout/orgChart1"/>
    <dgm:cxn modelId="{6A01BE11-3598-49A7-8BBB-87CA63199926}" type="presParOf" srcId="{3C4543C3-E3AC-4B62-ABE0-7846C37A9275}" destId="{D8099E58-A220-474B-9076-948921150B5A}" srcOrd="0" destOrd="0" presId="urn:microsoft.com/office/officeart/2005/8/layout/orgChart1"/>
    <dgm:cxn modelId="{6DF14FAE-7A68-4088-BC9B-957C31608539}" type="presParOf" srcId="{D8099E58-A220-474B-9076-948921150B5A}" destId="{F27DE86E-3331-4235-9CFA-F76268D9866E}" srcOrd="0" destOrd="0" presId="urn:microsoft.com/office/officeart/2005/8/layout/orgChart1"/>
    <dgm:cxn modelId="{EB792DC0-C915-4346-844D-FFACE0A2C7D5}" type="presParOf" srcId="{D8099E58-A220-474B-9076-948921150B5A}" destId="{79D9AD86-F388-4762-B24F-B87F10632F8E}" srcOrd="1" destOrd="0" presId="urn:microsoft.com/office/officeart/2005/8/layout/orgChart1"/>
    <dgm:cxn modelId="{C56243CA-D7E1-42EE-98BA-C5DF3A96F9B7}" type="presParOf" srcId="{3C4543C3-E3AC-4B62-ABE0-7846C37A9275}" destId="{609455FA-B9DC-4AC9-9023-FD49EA768FA3}" srcOrd="1" destOrd="0" presId="urn:microsoft.com/office/officeart/2005/8/layout/orgChart1"/>
    <dgm:cxn modelId="{8F819946-2824-4365-A08F-EE551FFF1D20}" type="presParOf" srcId="{3C4543C3-E3AC-4B62-ABE0-7846C37A9275}" destId="{65E39ED2-423B-483C-8A82-2E0D0A7B63E6}" srcOrd="2" destOrd="0" presId="urn:microsoft.com/office/officeart/2005/8/layout/orgChart1"/>
    <dgm:cxn modelId="{D9EE6741-62D1-4F60-818A-0F83BCFB62D9}" type="presParOf" srcId="{EBFAD2AD-F083-473E-AA9D-461A03BD646D}" destId="{D3A98FAF-E896-4FFF-97D4-EFCC1533CF46}" srcOrd="2" destOrd="0" presId="urn:microsoft.com/office/officeart/2005/8/layout/orgChart1"/>
    <dgm:cxn modelId="{CDE489DA-75EB-43BD-A939-661B36D5974F}" type="presParOf" srcId="{9270B07B-AA91-4E54-9E49-1CFEFDBF6D14}" destId="{8C97AE7E-4534-45D6-AF67-01A6F36EFFAD}" srcOrd="4" destOrd="0" presId="urn:microsoft.com/office/officeart/2005/8/layout/orgChart1"/>
    <dgm:cxn modelId="{576C97FA-4A5D-4782-9338-21E1C981135E}" type="presParOf" srcId="{9270B07B-AA91-4E54-9E49-1CFEFDBF6D14}" destId="{95AC6BE2-0DF1-4C7D-A7E2-BC88A1492426}" srcOrd="5" destOrd="0" presId="urn:microsoft.com/office/officeart/2005/8/layout/orgChart1"/>
    <dgm:cxn modelId="{A3E132DC-4A94-424E-B014-3C05E9DEF905}" type="presParOf" srcId="{95AC6BE2-0DF1-4C7D-A7E2-BC88A1492426}" destId="{004C2A6E-AF9F-4875-A677-C37462406CF2}" srcOrd="0" destOrd="0" presId="urn:microsoft.com/office/officeart/2005/8/layout/orgChart1"/>
    <dgm:cxn modelId="{24EA10F7-2920-4E93-811D-C25ADA94880F}" type="presParOf" srcId="{004C2A6E-AF9F-4875-A677-C37462406CF2}" destId="{A5A42D60-E491-42D4-ABFE-2960189C6F61}" srcOrd="0" destOrd="0" presId="urn:microsoft.com/office/officeart/2005/8/layout/orgChart1"/>
    <dgm:cxn modelId="{8FB35BA3-029B-449D-AE30-E667045E46DE}" type="presParOf" srcId="{004C2A6E-AF9F-4875-A677-C37462406CF2}" destId="{249AC555-7BA0-41F7-A303-0DC77F917644}" srcOrd="1" destOrd="0" presId="urn:microsoft.com/office/officeart/2005/8/layout/orgChart1"/>
    <dgm:cxn modelId="{4E017937-956F-41C8-9061-E467CEEBB9CB}" type="presParOf" srcId="{95AC6BE2-0DF1-4C7D-A7E2-BC88A1492426}" destId="{F855BDEE-3D96-4E84-9A99-24CFFFCD48E3}" srcOrd="1" destOrd="0" presId="urn:microsoft.com/office/officeart/2005/8/layout/orgChart1"/>
    <dgm:cxn modelId="{CEDDDF91-80C7-4CFC-AEA1-A83FA2945B88}" type="presParOf" srcId="{95AC6BE2-0DF1-4C7D-A7E2-BC88A1492426}" destId="{2DF9DD04-3BBD-4C77-8873-43FFBAC61CB1}" srcOrd="2" destOrd="0" presId="urn:microsoft.com/office/officeart/2005/8/layout/orgChart1"/>
    <dgm:cxn modelId="{9B4881E1-7EA0-42B8-A1AF-4A249431D9C7}" type="presParOf" srcId="{9270B07B-AA91-4E54-9E49-1CFEFDBF6D14}" destId="{ED03A553-783B-4D8B-8EF0-E1ECA68AF5F1}" srcOrd="6" destOrd="0" presId="urn:microsoft.com/office/officeart/2005/8/layout/orgChart1"/>
    <dgm:cxn modelId="{D7610B60-5EC8-41B9-A9F0-61C0B3F3858D}" type="presParOf" srcId="{9270B07B-AA91-4E54-9E49-1CFEFDBF6D14}" destId="{25FAD3F6-C66E-476D-9E71-6E995D2CC396}" srcOrd="7" destOrd="0" presId="urn:microsoft.com/office/officeart/2005/8/layout/orgChart1"/>
    <dgm:cxn modelId="{E15FE45F-50D3-4BA9-820E-C27007ECA12F}" type="presParOf" srcId="{25FAD3F6-C66E-476D-9E71-6E995D2CC396}" destId="{68833AB4-ED81-4056-A9D9-456E3613F95F}" srcOrd="0" destOrd="0" presId="urn:microsoft.com/office/officeart/2005/8/layout/orgChart1"/>
    <dgm:cxn modelId="{9E423406-A626-42EC-A5A5-13B3130FDD79}" type="presParOf" srcId="{68833AB4-ED81-4056-A9D9-456E3613F95F}" destId="{3FC64826-B9AD-41AF-ACD9-CBB661777EBC}" srcOrd="0" destOrd="0" presId="urn:microsoft.com/office/officeart/2005/8/layout/orgChart1"/>
    <dgm:cxn modelId="{C5E1805B-6051-475C-8F05-9FF3BBFC1C26}" type="presParOf" srcId="{68833AB4-ED81-4056-A9D9-456E3613F95F}" destId="{7DDE5420-F741-4ADF-A688-5CDCB7A781E7}" srcOrd="1" destOrd="0" presId="urn:microsoft.com/office/officeart/2005/8/layout/orgChart1"/>
    <dgm:cxn modelId="{957749D5-6043-48ED-B4E0-EC34FE2F35FA}" type="presParOf" srcId="{25FAD3F6-C66E-476D-9E71-6E995D2CC396}" destId="{CE89D6A2-F406-417F-81F3-F2C8694791E8}" srcOrd="1" destOrd="0" presId="urn:microsoft.com/office/officeart/2005/8/layout/orgChart1"/>
    <dgm:cxn modelId="{B193C8EC-9200-4010-94DA-6589E1BD032A}" type="presParOf" srcId="{25FAD3F6-C66E-476D-9E71-6E995D2CC396}" destId="{3EA3D6D5-0D36-4C73-B3B0-CC4BA1F62D47}" srcOrd="2" destOrd="0" presId="urn:microsoft.com/office/officeart/2005/8/layout/orgChart1"/>
    <dgm:cxn modelId="{C919C4AB-593F-49D4-8832-703E2C5BF47A}" type="presParOf" srcId="{9270B07B-AA91-4E54-9E49-1CFEFDBF6D14}" destId="{75A38F07-33E8-40D3-A48F-FD2392D7B550}" srcOrd="8" destOrd="0" presId="urn:microsoft.com/office/officeart/2005/8/layout/orgChart1"/>
    <dgm:cxn modelId="{54AAD68A-ABAD-4D4B-8F67-D854A31823BB}" type="presParOf" srcId="{9270B07B-AA91-4E54-9E49-1CFEFDBF6D14}" destId="{C195B7A8-AD24-4290-98FA-60A72CC1DF04}" srcOrd="9" destOrd="0" presId="urn:microsoft.com/office/officeart/2005/8/layout/orgChart1"/>
    <dgm:cxn modelId="{569E84A5-5168-4FC6-981D-4FC4394B1725}" type="presParOf" srcId="{C195B7A8-AD24-4290-98FA-60A72CC1DF04}" destId="{305EAC18-376C-4D61-9AE0-245490AEFD6F}" srcOrd="0" destOrd="0" presId="urn:microsoft.com/office/officeart/2005/8/layout/orgChart1"/>
    <dgm:cxn modelId="{68BB9DA3-C605-4BA3-8955-64064AB36C3C}" type="presParOf" srcId="{305EAC18-376C-4D61-9AE0-245490AEFD6F}" destId="{D8C59D0F-81AD-4B53-9264-C1B924A930F9}" srcOrd="0" destOrd="0" presId="urn:microsoft.com/office/officeart/2005/8/layout/orgChart1"/>
    <dgm:cxn modelId="{63D2CE98-F077-43D6-A23D-EE2C9F3F7FA5}" type="presParOf" srcId="{305EAC18-376C-4D61-9AE0-245490AEFD6F}" destId="{414B1883-D961-4D6F-BB06-97583D2FFE8E}" srcOrd="1" destOrd="0" presId="urn:microsoft.com/office/officeart/2005/8/layout/orgChart1"/>
    <dgm:cxn modelId="{96016B1C-7153-4D8C-9F19-A43E1B485A89}" type="presParOf" srcId="{C195B7A8-AD24-4290-98FA-60A72CC1DF04}" destId="{31FA95F2-919A-439D-BF96-259629CED334}" srcOrd="1" destOrd="0" presId="urn:microsoft.com/office/officeart/2005/8/layout/orgChart1"/>
    <dgm:cxn modelId="{9A78B4E3-9829-48C4-900E-7D47C9B2C432}" type="presParOf" srcId="{C195B7A8-AD24-4290-98FA-60A72CC1DF04}" destId="{6D57E88E-316A-4094-8690-E6378687CCCE}" srcOrd="2" destOrd="0" presId="urn:microsoft.com/office/officeart/2005/8/layout/orgChart1"/>
    <dgm:cxn modelId="{1C1B26ED-8C24-4E0A-98BD-EBD9ADC3E7D8}" type="presParOf" srcId="{A6566C16-06EA-4C51-954D-61203CB3CFFA}" destId="{F06BC656-651B-4DF3-81CD-E018714B81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38F07-33E8-40D3-A48F-FD2392D7B550}">
      <dsp:nvSpPr>
        <dsp:cNvPr id="0" name=""/>
        <dsp:cNvSpPr/>
      </dsp:nvSpPr>
      <dsp:spPr>
        <a:xfrm>
          <a:off x="4104972" y="1035703"/>
          <a:ext cx="2763887" cy="19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6"/>
              </a:lnTo>
              <a:lnTo>
                <a:pt x="2763887" y="95936"/>
              </a:lnTo>
              <a:lnTo>
                <a:pt x="2763887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3A553-783B-4D8B-8EF0-E1ECA68AF5F1}">
      <dsp:nvSpPr>
        <dsp:cNvPr id="0" name=""/>
        <dsp:cNvSpPr/>
      </dsp:nvSpPr>
      <dsp:spPr>
        <a:xfrm>
          <a:off x="4104972" y="1035703"/>
          <a:ext cx="1327387" cy="19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6"/>
              </a:lnTo>
              <a:lnTo>
                <a:pt x="1327387" y="95936"/>
              </a:lnTo>
              <a:lnTo>
                <a:pt x="1327387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7AE7E-4534-45D6-AF67-01A6F36EFFAD}">
      <dsp:nvSpPr>
        <dsp:cNvPr id="0" name=""/>
        <dsp:cNvSpPr/>
      </dsp:nvSpPr>
      <dsp:spPr>
        <a:xfrm>
          <a:off x="4104972" y="1035703"/>
          <a:ext cx="221832" cy="19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6"/>
              </a:lnTo>
              <a:lnTo>
                <a:pt x="221832" y="95936"/>
              </a:lnTo>
              <a:lnTo>
                <a:pt x="221832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248FA-9541-40A6-B0AB-FD601722C872}">
      <dsp:nvSpPr>
        <dsp:cNvPr id="0" name=""/>
        <dsp:cNvSpPr/>
      </dsp:nvSpPr>
      <dsp:spPr>
        <a:xfrm>
          <a:off x="3221250" y="1684417"/>
          <a:ext cx="552777" cy="19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6"/>
              </a:lnTo>
              <a:lnTo>
                <a:pt x="552777" y="95936"/>
              </a:lnTo>
              <a:lnTo>
                <a:pt x="552777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41230-3AB5-4B27-83B8-4C00053812ED}">
      <dsp:nvSpPr>
        <dsp:cNvPr id="0" name=""/>
        <dsp:cNvSpPr/>
      </dsp:nvSpPr>
      <dsp:spPr>
        <a:xfrm>
          <a:off x="2668472" y="1684417"/>
          <a:ext cx="552777" cy="191873"/>
        </a:xfrm>
        <a:custGeom>
          <a:avLst/>
          <a:gdLst/>
          <a:ahLst/>
          <a:cxnLst/>
          <a:rect l="0" t="0" r="0" b="0"/>
          <a:pathLst>
            <a:path>
              <a:moveTo>
                <a:pt x="552777" y="0"/>
              </a:moveTo>
              <a:lnTo>
                <a:pt x="552777" y="95936"/>
              </a:lnTo>
              <a:lnTo>
                <a:pt x="0" y="95936"/>
              </a:lnTo>
              <a:lnTo>
                <a:pt x="0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B15FF-D1BC-4126-B687-1C901263D5F4}">
      <dsp:nvSpPr>
        <dsp:cNvPr id="0" name=""/>
        <dsp:cNvSpPr/>
      </dsp:nvSpPr>
      <dsp:spPr>
        <a:xfrm>
          <a:off x="3221250" y="1035703"/>
          <a:ext cx="883722" cy="191873"/>
        </a:xfrm>
        <a:custGeom>
          <a:avLst/>
          <a:gdLst/>
          <a:ahLst/>
          <a:cxnLst/>
          <a:rect l="0" t="0" r="0" b="0"/>
          <a:pathLst>
            <a:path>
              <a:moveTo>
                <a:pt x="883722" y="0"/>
              </a:moveTo>
              <a:lnTo>
                <a:pt x="883722" y="95936"/>
              </a:lnTo>
              <a:lnTo>
                <a:pt x="0" y="95936"/>
              </a:lnTo>
              <a:lnTo>
                <a:pt x="0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6C766-7347-42DD-83B4-0E408ECAE10B}">
      <dsp:nvSpPr>
        <dsp:cNvPr id="0" name=""/>
        <dsp:cNvSpPr/>
      </dsp:nvSpPr>
      <dsp:spPr>
        <a:xfrm>
          <a:off x="1010140" y="1684417"/>
          <a:ext cx="552777" cy="191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6"/>
              </a:lnTo>
              <a:lnTo>
                <a:pt x="552777" y="95936"/>
              </a:lnTo>
              <a:lnTo>
                <a:pt x="552777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F90A92-CDB7-4A35-B429-1D9FFBED818E}">
      <dsp:nvSpPr>
        <dsp:cNvPr id="0" name=""/>
        <dsp:cNvSpPr/>
      </dsp:nvSpPr>
      <dsp:spPr>
        <a:xfrm>
          <a:off x="457362" y="1684417"/>
          <a:ext cx="552777" cy="191873"/>
        </a:xfrm>
        <a:custGeom>
          <a:avLst/>
          <a:gdLst/>
          <a:ahLst/>
          <a:cxnLst/>
          <a:rect l="0" t="0" r="0" b="0"/>
          <a:pathLst>
            <a:path>
              <a:moveTo>
                <a:pt x="552777" y="0"/>
              </a:moveTo>
              <a:lnTo>
                <a:pt x="552777" y="95936"/>
              </a:lnTo>
              <a:lnTo>
                <a:pt x="0" y="95936"/>
              </a:lnTo>
              <a:lnTo>
                <a:pt x="0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5248C-114D-4157-9E9F-1EE0491872C1}">
      <dsp:nvSpPr>
        <dsp:cNvPr id="0" name=""/>
        <dsp:cNvSpPr/>
      </dsp:nvSpPr>
      <dsp:spPr>
        <a:xfrm>
          <a:off x="1010140" y="1035703"/>
          <a:ext cx="3094831" cy="191873"/>
        </a:xfrm>
        <a:custGeom>
          <a:avLst/>
          <a:gdLst/>
          <a:ahLst/>
          <a:cxnLst/>
          <a:rect l="0" t="0" r="0" b="0"/>
          <a:pathLst>
            <a:path>
              <a:moveTo>
                <a:pt x="3094831" y="0"/>
              </a:moveTo>
              <a:lnTo>
                <a:pt x="3094831" y="95936"/>
              </a:lnTo>
              <a:lnTo>
                <a:pt x="0" y="95936"/>
              </a:lnTo>
              <a:lnTo>
                <a:pt x="0" y="191873"/>
              </a:lnTo>
            </a:path>
          </a:pathLst>
        </a:custGeom>
        <a:noFill/>
        <a:ln w="15875" cap="rnd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FBA5BF-FA96-4C93-B879-EF480F50BE24}">
      <dsp:nvSpPr>
        <dsp:cNvPr id="0" name=""/>
        <dsp:cNvSpPr/>
      </dsp:nvSpPr>
      <dsp:spPr>
        <a:xfrm>
          <a:off x="3619089" y="313269"/>
          <a:ext cx="971764" cy="72243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总经理</a:t>
          </a:r>
        </a:p>
      </dsp:txBody>
      <dsp:txXfrm>
        <a:off x="3619089" y="313269"/>
        <a:ext cx="971764" cy="722434"/>
      </dsp:txXfrm>
    </dsp:sp>
    <dsp:sp modelId="{35CE16FE-480E-45B8-B239-65128F0ABB64}">
      <dsp:nvSpPr>
        <dsp:cNvPr id="0" name=""/>
        <dsp:cNvSpPr/>
      </dsp:nvSpPr>
      <dsp:spPr>
        <a:xfrm>
          <a:off x="553299" y="1227576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运营部</a:t>
          </a:r>
        </a:p>
      </dsp:txBody>
      <dsp:txXfrm>
        <a:off x="553299" y="1227576"/>
        <a:ext cx="913681" cy="456840"/>
      </dsp:txXfrm>
    </dsp:sp>
    <dsp:sp modelId="{F0B65B1C-622E-4976-9A69-7C9EBDF3A218}">
      <dsp:nvSpPr>
        <dsp:cNvPr id="0" name=""/>
        <dsp:cNvSpPr/>
      </dsp:nvSpPr>
      <dsp:spPr>
        <a:xfrm>
          <a:off x="522" y="1876290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蓄电池</a:t>
          </a:r>
        </a:p>
      </dsp:txBody>
      <dsp:txXfrm>
        <a:off x="522" y="1876290"/>
        <a:ext cx="913681" cy="456840"/>
      </dsp:txXfrm>
    </dsp:sp>
    <dsp:sp modelId="{CB9EB359-F7EC-4803-9DDE-B6AA5CF25481}">
      <dsp:nvSpPr>
        <dsp:cNvPr id="0" name=""/>
        <dsp:cNvSpPr/>
      </dsp:nvSpPr>
      <dsp:spPr>
        <a:xfrm>
          <a:off x="1106076" y="1876290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易损件</a:t>
          </a:r>
        </a:p>
      </dsp:txBody>
      <dsp:txXfrm>
        <a:off x="1106076" y="1876290"/>
        <a:ext cx="913681" cy="456840"/>
      </dsp:txXfrm>
    </dsp:sp>
    <dsp:sp modelId="{3A265D69-36A0-452C-99DA-32115D49CA52}">
      <dsp:nvSpPr>
        <dsp:cNvPr id="0" name=""/>
        <dsp:cNvSpPr/>
      </dsp:nvSpPr>
      <dsp:spPr>
        <a:xfrm>
          <a:off x="2764409" y="1227576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项目部</a:t>
          </a:r>
        </a:p>
      </dsp:txBody>
      <dsp:txXfrm>
        <a:off x="2764409" y="1227576"/>
        <a:ext cx="913681" cy="456840"/>
      </dsp:txXfrm>
    </dsp:sp>
    <dsp:sp modelId="{9E615701-D9F7-4E00-AC25-BA054D0E004D}">
      <dsp:nvSpPr>
        <dsp:cNvPr id="0" name=""/>
        <dsp:cNvSpPr/>
      </dsp:nvSpPr>
      <dsp:spPr>
        <a:xfrm>
          <a:off x="2211631" y="1876290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OEM</a:t>
          </a:r>
          <a:endParaRPr lang="zh-CN" altLang="en-US" sz="2000" b="1" kern="1200" dirty="0">
            <a:latin typeface="宋体" panose="02010600030101010101" pitchFamily="2" charset="-122"/>
            <a:ea typeface="宋体" panose="02010600030101010101" pitchFamily="2" charset="-122"/>
          </a:endParaRPr>
        </a:p>
      </dsp:txBody>
      <dsp:txXfrm>
        <a:off x="2211631" y="1876290"/>
        <a:ext cx="913681" cy="456840"/>
      </dsp:txXfrm>
    </dsp:sp>
    <dsp:sp modelId="{F27DE86E-3331-4235-9CFA-F76268D9866E}">
      <dsp:nvSpPr>
        <dsp:cNvPr id="0" name=""/>
        <dsp:cNvSpPr/>
      </dsp:nvSpPr>
      <dsp:spPr>
        <a:xfrm>
          <a:off x="3317186" y="1876290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KA</a:t>
          </a: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客户</a:t>
          </a:r>
        </a:p>
      </dsp:txBody>
      <dsp:txXfrm>
        <a:off x="3317186" y="1876290"/>
        <a:ext cx="913681" cy="456840"/>
      </dsp:txXfrm>
    </dsp:sp>
    <dsp:sp modelId="{A5A42D60-E491-42D4-ABFE-2960189C6F61}">
      <dsp:nvSpPr>
        <dsp:cNvPr id="0" name=""/>
        <dsp:cNvSpPr/>
      </dsp:nvSpPr>
      <dsp:spPr>
        <a:xfrm>
          <a:off x="3869964" y="1227576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财务部</a:t>
          </a:r>
        </a:p>
      </dsp:txBody>
      <dsp:txXfrm>
        <a:off x="3869964" y="1227576"/>
        <a:ext cx="913681" cy="456840"/>
      </dsp:txXfrm>
    </dsp:sp>
    <dsp:sp modelId="{3FC64826-B9AD-41AF-ACD9-CBB661777EBC}">
      <dsp:nvSpPr>
        <dsp:cNvPr id="0" name=""/>
        <dsp:cNvSpPr/>
      </dsp:nvSpPr>
      <dsp:spPr>
        <a:xfrm>
          <a:off x="4975519" y="1227576"/>
          <a:ext cx="91368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人事部</a:t>
          </a:r>
        </a:p>
      </dsp:txBody>
      <dsp:txXfrm>
        <a:off x="4975519" y="1227576"/>
        <a:ext cx="913681" cy="456840"/>
      </dsp:txXfrm>
    </dsp:sp>
    <dsp:sp modelId="{D8C59D0F-81AD-4B53-9264-C1B924A930F9}">
      <dsp:nvSpPr>
        <dsp:cNvPr id="0" name=""/>
        <dsp:cNvSpPr/>
      </dsp:nvSpPr>
      <dsp:spPr>
        <a:xfrm>
          <a:off x="6081073" y="1227576"/>
          <a:ext cx="1575571" cy="45684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宋体" panose="02010600030101010101" pitchFamily="2" charset="-122"/>
              <a:ea typeface="宋体" panose="02010600030101010101" pitchFamily="2" charset="-122"/>
            </a:rPr>
            <a:t>仓储物流部</a:t>
          </a:r>
        </a:p>
      </dsp:txBody>
      <dsp:txXfrm>
        <a:off x="6081073" y="1227576"/>
        <a:ext cx="1575571" cy="456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490273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70453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059173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728646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31791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5092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171683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895717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48001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76250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546046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121846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482799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altLang="zh-CN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94920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altLang="zh-CN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32487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628919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59107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40F558-AA01-4A93-8228-6B72D734B1C7}" type="datetimeFigureOut">
              <a:rPr lang="zh-CN" altLang="en-US" smtClean="0"/>
              <a:t>2019/3/1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8A8537-D06B-48CB-82FA-ADFDF50A66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47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med">
    <p:pull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DB9002-80F2-4C77-83F5-4C431519A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上海库配企业管理有限公司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Cool Parts Center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F35C0A8-0ABF-475C-A079-93D2106E2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                                                                                           </a:t>
            </a:r>
          </a:p>
          <a:p>
            <a:r>
              <a:rPr lang="en-US" altLang="zh-CN" dirty="0"/>
              <a:t>                                                                                                                           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2018-4</a:t>
            </a:r>
          </a:p>
        </p:txBody>
      </p:sp>
      <p:pic>
        <p:nvPicPr>
          <p:cNvPr id="4" name="图片 5" descr="库配CPC(1).png">
            <a:extLst>
              <a:ext uri="{FF2B5EF4-FFF2-40B4-BE49-F238E27FC236}">
                <a16:creationId xmlns:a16="http://schemas.microsoft.com/office/drawing/2014/main" xmlns="" id="{A733D74E-14A9-4E6F-9306-37AC3C0320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478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ll/>
      </p:transition>
    </mc:Choice>
    <mc:Fallback xmlns="">
      <p:transition spd="slow"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14818900-746E-48C4-B37B-C0DA66354774}"/>
              </a:ext>
            </a:extLst>
          </p:cNvPr>
          <p:cNvGrpSpPr>
            <a:grpSpLocks/>
          </p:cNvGrpSpPr>
          <p:nvPr/>
        </p:nvGrpSpPr>
        <p:grpSpPr bwMode="auto">
          <a:xfrm>
            <a:off x="3487917" y="1718033"/>
            <a:ext cx="762000" cy="665163"/>
            <a:chOff x="1110" y="2656"/>
            <a:chExt cx="1549" cy="1351"/>
          </a:xfrm>
        </p:grpSpPr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xmlns="" id="{99527D01-8CE8-4A80-A000-C03924F83B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xmlns="" id="{2CB9A53F-8BDC-4D26-A2F4-058B02E3840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xmlns="" id="{EA17DC95-ACDA-4269-BC94-DD2EEE63A16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:a16="http://schemas.microsoft.com/office/drawing/2014/main" xmlns="" id="{0E0E7CD1-DD0C-4A28-AF57-B8C08F9802FF}"/>
              </a:ext>
            </a:extLst>
          </p:cNvPr>
          <p:cNvGrpSpPr>
            <a:grpSpLocks/>
          </p:cNvGrpSpPr>
          <p:nvPr/>
        </p:nvGrpSpPr>
        <p:grpSpPr bwMode="auto">
          <a:xfrm>
            <a:off x="3487917" y="2632433"/>
            <a:ext cx="762000" cy="665163"/>
            <a:chOff x="3174" y="2656"/>
            <a:chExt cx="1549" cy="1351"/>
          </a:xfrm>
        </p:grpSpPr>
        <p:sp>
          <p:nvSpPr>
            <p:cNvPr id="7" name="AutoShape 8">
              <a:extLst>
                <a:ext uri="{FF2B5EF4-FFF2-40B4-BE49-F238E27FC236}">
                  <a16:creationId xmlns:a16="http://schemas.microsoft.com/office/drawing/2014/main" xmlns="" id="{E6818178-E0D2-4DDF-9074-AFA6C39E7E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9">
              <a:extLst>
                <a:ext uri="{FF2B5EF4-FFF2-40B4-BE49-F238E27FC236}">
                  <a16:creationId xmlns:a16="http://schemas.microsoft.com/office/drawing/2014/main" xmlns="" id="{E429A2AF-DB5F-4F08-BB56-07154099D52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AutoShape 10">
              <a:extLst>
                <a:ext uri="{FF2B5EF4-FFF2-40B4-BE49-F238E27FC236}">
                  <a16:creationId xmlns:a16="http://schemas.microsoft.com/office/drawing/2014/main" xmlns="" id="{06299F31-0A53-4141-BE53-FD5ACBCAD89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0" name="Line 11">
            <a:extLst>
              <a:ext uri="{FF2B5EF4-FFF2-40B4-BE49-F238E27FC236}">
                <a16:creationId xmlns:a16="http://schemas.microsoft.com/office/drawing/2014/main" xmlns="" id="{A1472DE5-6330-4506-B29A-7A69393D3F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7517" y="2327633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xmlns="" id="{808E93A5-5A2B-435D-B968-139F251C1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17" y="1794233"/>
            <a:ext cx="30377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dirty="0">
                <a:ea typeface="宋体" panose="02010600030101010101" pitchFamily="2" charset="-122"/>
              </a:rPr>
              <a:t>公司简介与主要成员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xmlns="" id="{B6313F4E-BCA4-4C90-8E09-A1749F13D4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84767" y="181645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3" name="Line 14">
            <a:extLst>
              <a:ext uri="{FF2B5EF4-FFF2-40B4-BE49-F238E27FC236}">
                <a16:creationId xmlns:a16="http://schemas.microsoft.com/office/drawing/2014/main" xmlns="" id="{BEF563A8-9235-4F46-ABD2-A1674655AA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7517" y="3242033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xmlns="" id="{DE253170-5F9B-4145-B17D-6334FAF64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17" y="2708633"/>
            <a:ext cx="243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dirty="0">
                <a:ea typeface="宋体" panose="02010600030101010101" pitchFamily="2" charset="-122"/>
              </a:rPr>
              <a:t>公司定位与管理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xmlns="" id="{E00CB2C0-6C82-4006-AF18-36C5C36356D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84767" y="273085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400" b="1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</a:p>
        </p:txBody>
      </p:sp>
      <p:grpSp>
        <p:nvGrpSpPr>
          <p:cNvPr id="16" name="Group 17">
            <a:extLst>
              <a:ext uri="{FF2B5EF4-FFF2-40B4-BE49-F238E27FC236}">
                <a16:creationId xmlns:a16="http://schemas.microsoft.com/office/drawing/2014/main" xmlns="" id="{F9E4DE54-8A97-42A0-8989-562457873EEC}"/>
              </a:ext>
            </a:extLst>
          </p:cNvPr>
          <p:cNvGrpSpPr>
            <a:grpSpLocks/>
          </p:cNvGrpSpPr>
          <p:nvPr/>
        </p:nvGrpSpPr>
        <p:grpSpPr bwMode="auto">
          <a:xfrm>
            <a:off x="3487917" y="3524608"/>
            <a:ext cx="762000" cy="665163"/>
            <a:chOff x="1110" y="2656"/>
            <a:chExt cx="1549" cy="1351"/>
          </a:xfrm>
        </p:grpSpPr>
        <p:sp>
          <p:nvSpPr>
            <p:cNvPr id="17" name="AutoShape 18">
              <a:extLst>
                <a:ext uri="{FF2B5EF4-FFF2-40B4-BE49-F238E27FC236}">
                  <a16:creationId xmlns:a16="http://schemas.microsoft.com/office/drawing/2014/main" xmlns="" id="{B644B914-EC0A-4CE7-9B1A-8303973897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AutoShape 19">
              <a:extLst>
                <a:ext uri="{FF2B5EF4-FFF2-40B4-BE49-F238E27FC236}">
                  <a16:creationId xmlns:a16="http://schemas.microsoft.com/office/drawing/2014/main" xmlns="" id="{B3F23BCF-827E-4701-886B-3DA03BE670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AutoShape 20">
              <a:extLst>
                <a:ext uri="{FF2B5EF4-FFF2-40B4-BE49-F238E27FC236}">
                  <a16:creationId xmlns:a16="http://schemas.microsoft.com/office/drawing/2014/main" xmlns="" id="{853A0992-95BA-451F-BD68-62E46FBB8B9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0" name="Group 21">
            <a:extLst>
              <a:ext uri="{FF2B5EF4-FFF2-40B4-BE49-F238E27FC236}">
                <a16:creationId xmlns:a16="http://schemas.microsoft.com/office/drawing/2014/main" xmlns="" id="{F9948C7F-CEAB-487A-8B8B-D2EAA3B5C902}"/>
              </a:ext>
            </a:extLst>
          </p:cNvPr>
          <p:cNvGrpSpPr>
            <a:grpSpLocks/>
          </p:cNvGrpSpPr>
          <p:nvPr/>
        </p:nvGrpSpPr>
        <p:grpSpPr bwMode="auto">
          <a:xfrm>
            <a:off x="3487917" y="4439008"/>
            <a:ext cx="762000" cy="665163"/>
            <a:chOff x="3174" y="2656"/>
            <a:chExt cx="1549" cy="1351"/>
          </a:xfrm>
        </p:grpSpPr>
        <p:sp>
          <p:nvSpPr>
            <p:cNvPr id="21" name="AutoShape 22">
              <a:extLst>
                <a:ext uri="{FF2B5EF4-FFF2-40B4-BE49-F238E27FC236}">
                  <a16:creationId xmlns:a16="http://schemas.microsoft.com/office/drawing/2014/main" xmlns="" id="{0A2D40C2-B033-46FC-9452-C9E4899669F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AutoShape 23">
              <a:extLst>
                <a:ext uri="{FF2B5EF4-FFF2-40B4-BE49-F238E27FC236}">
                  <a16:creationId xmlns:a16="http://schemas.microsoft.com/office/drawing/2014/main" xmlns="" id="{1073BBAB-CE5A-4BE6-A096-DCC20AC2E8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" name="AutoShape 24">
              <a:extLst>
                <a:ext uri="{FF2B5EF4-FFF2-40B4-BE49-F238E27FC236}">
                  <a16:creationId xmlns:a16="http://schemas.microsoft.com/office/drawing/2014/main" xmlns="" id="{29560FF4-D9B3-4E94-84D8-4B2E41E6B01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" name="Line 25">
            <a:extLst>
              <a:ext uri="{FF2B5EF4-FFF2-40B4-BE49-F238E27FC236}">
                <a16:creationId xmlns:a16="http://schemas.microsoft.com/office/drawing/2014/main" xmlns="" id="{C418FE5E-6C74-4960-AF87-AF05A9B60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7517" y="4134208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Text Box 26">
            <a:extLst>
              <a:ext uri="{FF2B5EF4-FFF2-40B4-BE49-F238E27FC236}">
                <a16:creationId xmlns:a16="http://schemas.microsoft.com/office/drawing/2014/main" xmlns="" id="{532CBE3F-17F8-43C5-A11B-3871230B6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17" y="3600808"/>
            <a:ext cx="243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dirty="0">
                <a:ea typeface="宋体" panose="02010600030101010101" pitchFamily="2" charset="-122"/>
              </a:rPr>
              <a:t>成功案例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26" name="Text Box 27">
            <a:extLst>
              <a:ext uri="{FF2B5EF4-FFF2-40B4-BE49-F238E27FC236}">
                <a16:creationId xmlns:a16="http://schemas.microsoft.com/office/drawing/2014/main" xmlns="" id="{5B95CBDB-B37B-4A34-B953-8A20CC65BD2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84767" y="362303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400" b="1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xmlns="" id="{8495C7C4-EE12-45B3-99C4-09E7582D6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7517" y="5048608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Text Box 29">
            <a:extLst>
              <a:ext uri="{FF2B5EF4-FFF2-40B4-BE49-F238E27FC236}">
                <a16:creationId xmlns:a16="http://schemas.microsoft.com/office/drawing/2014/main" xmlns="" id="{D497E125-A9F3-4B8C-9E60-EA66130B8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17" y="4515208"/>
            <a:ext cx="30377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dirty="0">
                <a:ea typeface="宋体" panose="02010600030101010101" pitchFamily="2" charset="-122"/>
              </a:rPr>
              <a:t>授权品牌及产品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29" name="Text Box 30">
            <a:extLst>
              <a:ext uri="{FF2B5EF4-FFF2-40B4-BE49-F238E27FC236}">
                <a16:creationId xmlns:a16="http://schemas.microsoft.com/office/drawing/2014/main" xmlns="" id="{7FC828D5-6709-48E3-AFF6-6429C83E52E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84767" y="453743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400" b="1">
                <a:solidFill>
                  <a:schemeClr val="bg1"/>
                </a:solidFill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AE347D33-945E-4BDD-A5AD-36A214DFA62A}"/>
              </a:ext>
            </a:extLst>
          </p:cNvPr>
          <p:cNvSpPr txBox="1">
            <a:spLocks/>
          </p:cNvSpPr>
          <p:nvPr/>
        </p:nvSpPr>
        <p:spPr>
          <a:xfrm>
            <a:off x="1508287" y="76994"/>
            <a:ext cx="9328085" cy="57975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目录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Contents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1" name="图片 5" descr="库配CPC(1).png">
            <a:extLst>
              <a:ext uri="{FF2B5EF4-FFF2-40B4-BE49-F238E27FC236}">
                <a16:creationId xmlns:a16="http://schemas.microsoft.com/office/drawing/2014/main" xmlns="" id="{A31F2CAC-67D6-441B-814C-7D37DD418B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25923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06973" y="197220"/>
            <a:ext cx="9514832" cy="4643227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dirty="0" smtClean="0"/>
              <a:t>招聘岗位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业务助理</a:t>
            </a:r>
            <a:r>
              <a:rPr lang="en-US" altLang="zh-CN" sz="4000" dirty="0" smtClean="0"/>
              <a:t/>
            </a:r>
            <a:br>
              <a:rPr lang="en-US" altLang="zh-CN" sz="4000" dirty="0" smtClean="0"/>
            </a:br>
            <a:r>
              <a:rPr lang="zh-CN" altLang="en-US" sz="4000" dirty="0" smtClean="0"/>
              <a:t>招聘人员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女生一名</a:t>
            </a:r>
            <a:r>
              <a:rPr lang="en-US" altLang="zh-CN" sz="4000" dirty="0" smtClean="0"/>
              <a:t/>
            </a:r>
            <a:br>
              <a:rPr lang="en-US" altLang="zh-CN" sz="4000" dirty="0" smtClean="0"/>
            </a:br>
            <a:r>
              <a:rPr lang="zh-CN" altLang="en-US" sz="4000" dirty="0" smtClean="0"/>
              <a:t>专业要求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国际商务</a:t>
            </a:r>
            <a:r>
              <a:rPr lang="en-US" altLang="zh-CN" sz="4000" dirty="0" smtClean="0"/>
              <a:t>(</a:t>
            </a:r>
            <a:r>
              <a:rPr lang="zh-CN" altLang="en-US" sz="4000" dirty="0" smtClean="0"/>
              <a:t>电子商务</a:t>
            </a:r>
            <a:r>
              <a:rPr lang="en-US" altLang="zh-CN" sz="4000" dirty="0" smtClean="0"/>
              <a:t>)</a:t>
            </a:r>
            <a:br>
              <a:rPr lang="en-US" altLang="zh-CN" sz="4000" dirty="0" smtClean="0"/>
            </a:br>
            <a:r>
              <a:rPr lang="zh-CN" altLang="en-US" sz="4000" dirty="0" smtClean="0"/>
              <a:t>工作地点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上海闵行区</a:t>
            </a:r>
            <a:r>
              <a:rPr lang="en-US" altLang="zh-CN" sz="4000" dirty="0" smtClean="0"/>
              <a:t/>
            </a:r>
            <a:br>
              <a:rPr lang="en-US" altLang="zh-CN" sz="4000" dirty="0" smtClean="0"/>
            </a:br>
            <a:r>
              <a:rPr lang="zh-CN" altLang="en-US" sz="4000" dirty="0" smtClean="0"/>
              <a:t>条件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能吃苦耐劳、服从领导安排、做事认真仔细，有团队合作意识。</a:t>
            </a:r>
            <a:r>
              <a:rPr lang="en-US" altLang="zh-CN" sz="4000" dirty="0" smtClean="0"/>
              <a:t/>
            </a:r>
            <a:br>
              <a:rPr lang="en-US" altLang="zh-CN" sz="4000" dirty="0" smtClean="0"/>
            </a:br>
            <a:r>
              <a:rPr lang="zh-CN" altLang="en-US" sz="4000" dirty="0" smtClean="0"/>
              <a:t>薪资待遇：</a:t>
            </a:r>
            <a:r>
              <a:rPr lang="en-US" altLang="zh-CN" sz="4000" dirty="0" smtClean="0"/>
              <a:t>4000-5000</a:t>
            </a:r>
            <a:r>
              <a:rPr lang="zh-CN" altLang="en-US" sz="4000" dirty="0" smtClean="0"/>
              <a:t>元</a:t>
            </a:r>
            <a:r>
              <a:rPr lang="en-US" altLang="zh-CN" sz="1800" dirty="0" smtClean="0"/>
              <a:t/>
            </a:r>
            <a:br>
              <a:rPr lang="en-US" altLang="zh-CN" sz="1800" dirty="0" smtClean="0"/>
            </a:br>
            <a:endParaRPr lang="zh-CN" altLang="en-US" sz="1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15377" y="5184395"/>
            <a:ext cx="6987645" cy="200405"/>
          </a:xfrm>
        </p:spPr>
        <p:txBody>
          <a:bodyPr>
            <a:normAutofit fontScale="40000" lnSpcReduction="2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1691390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A1EFD1-D8AF-4601-906C-3C1D3350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287" y="76994"/>
            <a:ext cx="9328085" cy="579755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公司介绍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Introduction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830CA03-8045-409B-867E-E561CCFB0D4D}"/>
              </a:ext>
            </a:extLst>
          </p:cNvPr>
          <p:cNvSpPr txBox="1"/>
          <p:nvPr/>
        </p:nvSpPr>
        <p:spPr>
          <a:xfrm>
            <a:off x="1733413" y="882680"/>
            <a:ext cx="98698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公司自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2012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年起，随着汽配电商业务的发展，迅速成长为主要汽配电商平台的服务商，如途虎，京东，天猫等；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库配尤其在途虎的发展过程中扮演了重要的成长伙伴的角色；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目前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拥有完整的团队，包括内外勤有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人；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截至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2017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底年的销售额达到人民币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5000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万元；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同时，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还作为一些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OEM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的配套供应商，并成立了相应的部门；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在配套和售后服务市场中，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扮演了重要的桥梁和服务的角色，帮助供应商和客户建立了良 好的合作关系，实现了三方共赢的目标。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4" name="图片 5" descr="库配CPC(1).png">
            <a:extLst>
              <a:ext uri="{FF2B5EF4-FFF2-40B4-BE49-F238E27FC236}">
                <a16:creationId xmlns:a16="http://schemas.microsoft.com/office/drawing/2014/main" xmlns="" id="{69098004-85C5-4A14-A277-0529A781F3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6" name="Diagram 145">
            <a:extLst>
              <a:ext uri="{FF2B5EF4-FFF2-40B4-BE49-F238E27FC236}">
                <a16:creationId xmlns:a16="http://schemas.microsoft.com/office/drawing/2014/main" xmlns="" id="{5F511D9A-FDE0-40AA-985B-BFC1F5B6F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934076"/>
              </p:ext>
            </p:extLst>
          </p:nvPr>
        </p:nvGraphicFramePr>
        <p:xfrm>
          <a:off x="3563332" y="4032488"/>
          <a:ext cx="7657167" cy="264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7" name="Arrow: Right 146">
            <a:extLst>
              <a:ext uri="{FF2B5EF4-FFF2-40B4-BE49-F238E27FC236}">
                <a16:creationId xmlns:a16="http://schemas.microsoft.com/office/drawing/2014/main" xmlns="" id="{5AF5BE92-A8D6-49A8-A253-F2E045A7F00F}"/>
              </a:ext>
            </a:extLst>
          </p:cNvPr>
          <p:cNvSpPr/>
          <p:nvPr/>
        </p:nvSpPr>
        <p:spPr>
          <a:xfrm>
            <a:off x="2055043" y="4484758"/>
            <a:ext cx="1423448" cy="60571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</a:rPr>
              <a:t>组织架构图</a:t>
            </a:r>
          </a:p>
        </p:txBody>
      </p:sp>
    </p:spTree>
    <p:extLst>
      <p:ext uri="{BB962C8B-B14F-4D97-AF65-F5344CB8AC3E}">
        <p14:creationId xmlns:p14="http://schemas.microsoft.com/office/powerpoint/2010/main" val="2007386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A1EFD1-D8AF-4601-906C-3C1D3350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422" y="57459"/>
            <a:ext cx="9299804" cy="579755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公司定位与管理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Position &amp; Operations Management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5" descr="库配CPC(1).png">
            <a:extLst>
              <a:ext uri="{FF2B5EF4-FFF2-40B4-BE49-F238E27FC236}">
                <a16:creationId xmlns:a16="http://schemas.microsoft.com/office/drawing/2014/main" xmlns="" id="{EE416865-EAF5-4524-A3B5-50D49ADD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xmlns="" id="{F16468FC-DB3B-4F99-8420-49534EA1356B}"/>
              </a:ext>
            </a:extLst>
          </p:cNvPr>
          <p:cNvSpPr/>
          <p:nvPr/>
        </p:nvSpPr>
        <p:spPr>
          <a:xfrm>
            <a:off x="2388224" y="1137684"/>
            <a:ext cx="5635256" cy="579755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品牌厂商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43929438-BA20-4F21-A26A-93C119045D73}"/>
              </a:ext>
            </a:extLst>
          </p:cNvPr>
          <p:cNvSpPr/>
          <p:nvPr/>
        </p:nvSpPr>
        <p:spPr>
          <a:xfrm>
            <a:off x="2388224" y="6025115"/>
            <a:ext cx="5635256" cy="579755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终端车主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EE4F42D5-D02D-4E3C-A520-114B79FBC8EB}"/>
              </a:ext>
            </a:extLst>
          </p:cNvPr>
          <p:cNvSpPr/>
          <p:nvPr/>
        </p:nvSpPr>
        <p:spPr>
          <a:xfrm>
            <a:off x="3807670" y="2462604"/>
            <a:ext cx="2796363" cy="1105786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CPC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37BF8590-367E-4823-9BD3-FC18E5532E48}"/>
              </a:ext>
            </a:extLst>
          </p:cNvPr>
          <p:cNvSpPr/>
          <p:nvPr/>
        </p:nvSpPr>
        <p:spPr>
          <a:xfrm>
            <a:off x="2050299" y="4174164"/>
            <a:ext cx="2796363" cy="1105786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电商平台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59443B4D-C1E6-4815-97C2-8996C6F152C4}"/>
              </a:ext>
            </a:extLst>
          </p:cNvPr>
          <p:cNvSpPr/>
          <p:nvPr/>
        </p:nvSpPr>
        <p:spPr>
          <a:xfrm>
            <a:off x="5878021" y="4174164"/>
            <a:ext cx="2796363" cy="1105786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服务商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xmlns="" id="{1ED891B4-E0E8-47B6-B3B6-86B43D21BE01}"/>
              </a:ext>
            </a:extLst>
          </p:cNvPr>
          <p:cNvCxnSpPr/>
          <p:nvPr/>
        </p:nvCxnSpPr>
        <p:spPr>
          <a:xfrm>
            <a:off x="4922863" y="1717439"/>
            <a:ext cx="0" cy="74516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xmlns="" id="{F6E53DFB-1CDE-466B-B5AE-92A71ED1CBD6}"/>
              </a:ext>
            </a:extLst>
          </p:cNvPr>
          <p:cNvCxnSpPr/>
          <p:nvPr/>
        </p:nvCxnSpPr>
        <p:spPr>
          <a:xfrm>
            <a:off x="5447402" y="1717439"/>
            <a:ext cx="0" cy="745165"/>
          </a:xfrm>
          <a:prstGeom prst="straightConnector1">
            <a:avLst/>
          </a:prstGeom>
          <a:ln w="28575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xmlns="" id="{076D8853-6B2B-4E0D-8ECD-3F2B42E3D870}"/>
              </a:ext>
            </a:extLst>
          </p:cNvPr>
          <p:cNvCxnSpPr>
            <a:stCxn id="50" idx="3"/>
          </p:cNvCxnSpPr>
          <p:nvPr/>
        </p:nvCxnSpPr>
        <p:spPr>
          <a:xfrm flipH="1">
            <a:off x="3636323" y="3406451"/>
            <a:ext cx="580865" cy="76771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xmlns="" id="{141DAA13-6ABA-4A06-88CD-AF7B8670C093}"/>
              </a:ext>
            </a:extLst>
          </p:cNvPr>
          <p:cNvCxnSpPr/>
          <p:nvPr/>
        </p:nvCxnSpPr>
        <p:spPr>
          <a:xfrm flipH="1">
            <a:off x="3926755" y="3476788"/>
            <a:ext cx="580865" cy="767713"/>
          </a:xfrm>
          <a:prstGeom prst="straightConnector1">
            <a:avLst/>
          </a:prstGeom>
          <a:ln w="28575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xmlns="" id="{9FC56B83-A740-4221-9362-3FDDD23C57B5}"/>
              </a:ext>
            </a:extLst>
          </p:cNvPr>
          <p:cNvCxnSpPr>
            <a:stCxn id="50" idx="5"/>
          </p:cNvCxnSpPr>
          <p:nvPr/>
        </p:nvCxnSpPr>
        <p:spPr>
          <a:xfrm>
            <a:off x="6194515" y="3406451"/>
            <a:ext cx="535883" cy="76771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xmlns="" id="{2EC265E9-DABD-496B-97E6-0DCDD91E4B77}"/>
              </a:ext>
            </a:extLst>
          </p:cNvPr>
          <p:cNvCxnSpPr/>
          <p:nvPr/>
        </p:nvCxnSpPr>
        <p:spPr>
          <a:xfrm>
            <a:off x="5855473" y="3487420"/>
            <a:ext cx="535883" cy="767713"/>
          </a:xfrm>
          <a:prstGeom prst="straightConnector1">
            <a:avLst/>
          </a:prstGeom>
          <a:ln w="28575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xmlns="" id="{3F167D5A-8937-47FA-AB11-3B9CEAC64358}"/>
              </a:ext>
            </a:extLst>
          </p:cNvPr>
          <p:cNvCxnSpPr>
            <a:stCxn id="50" idx="4"/>
            <a:endCxn id="49" idx="0"/>
          </p:cNvCxnSpPr>
          <p:nvPr/>
        </p:nvCxnSpPr>
        <p:spPr>
          <a:xfrm>
            <a:off x="5205852" y="3568390"/>
            <a:ext cx="0" cy="245672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EA460443-677D-44A2-BFA5-B870F7F6E219}"/>
              </a:ext>
            </a:extLst>
          </p:cNvPr>
          <p:cNvCxnSpPr>
            <a:cxnSpLocks/>
          </p:cNvCxnSpPr>
          <p:nvPr/>
        </p:nvCxnSpPr>
        <p:spPr>
          <a:xfrm>
            <a:off x="2998370" y="1717439"/>
            <a:ext cx="0" cy="2456725"/>
          </a:xfrm>
          <a:prstGeom prst="straightConnector1">
            <a:avLst/>
          </a:prstGeom>
          <a:ln w="28575">
            <a:solidFill>
              <a:srgbClr val="7030A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1045935A-86CB-4E6B-9DE0-2D059B09BC75}"/>
              </a:ext>
            </a:extLst>
          </p:cNvPr>
          <p:cNvCxnSpPr>
            <a:cxnSpLocks/>
          </p:cNvCxnSpPr>
          <p:nvPr/>
        </p:nvCxnSpPr>
        <p:spPr>
          <a:xfrm>
            <a:off x="7542017" y="1717439"/>
            <a:ext cx="0" cy="2456725"/>
          </a:xfrm>
          <a:prstGeom prst="straightConnector1">
            <a:avLst/>
          </a:prstGeom>
          <a:ln w="28575">
            <a:solidFill>
              <a:srgbClr val="7030A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xmlns="" id="{00591ACE-3985-47CC-A937-2260CC2CB41E}"/>
              </a:ext>
            </a:extLst>
          </p:cNvPr>
          <p:cNvCxnSpPr/>
          <p:nvPr/>
        </p:nvCxnSpPr>
        <p:spPr>
          <a:xfrm>
            <a:off x="3009437" y="5279950"/>
            <a:ext cx="0" cy="74516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xmlns="" id="{F012FFED-3B10-46B4-AD51-DFB8107BCCDA}"/>
              </a:ext>
            </a:extLst>
          </p:cNvPr>
          <p:cNvCxnSpPr/>
          <p:nvPr/>
        </p:nvCxnSpPr>
        <p:spPr>
          <a:xfrm>
            <a:off x="3643793" y="5279949"/>
            <a:ext cx="0" cy="745165"/>
          </a:xfrm>
          <a:prstGeom prst="straightConnector1">
            <a:avLst/>
          </a:prstGeom>
          <a:ln w="28575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xmlns="" id="{0CA845C3-CCDB-4E8B-A931-B7421A295ACD}"/>
              </a:ext>
            </a:extLst>
          </p:cNvPr>
          <p:cNvCxnSpPr/>
          <p:nvPr/>
        </p:nvCxnSpPr>
        <p:spPr>
          <a:xfrm>
            <a:off x="7542017" y="5279503"/>
            <a:ext cx="0" cy="74516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llout: Left Arrow 73">
            <a:extLst>
              <a:ext uri="{FF2B5EF4-FFF2-40B4-BE49-F238E27FC236}">
                <a16:creationId xmlns:a16="http://schemas.microsoft.com/office/drawing/2014/main" xmlns="" id="{A706176A-4445-44BF-8081-CB58F70D61EA}"/>
              </a:ext>
            </a:extLst>
          </p:cNvPr>
          <p:cNvSpPr/>
          <p:nvPr/>
        </p:nvSpPr>
        <p:spPr>
          <a:xfrm>
            <a:off x="8425937" y="1137684"/>
            <a:ext cx="3495537" cy="5467186"/>
          </a:xfrm>
          <a:prstGeom prst="leftArrowCallout">
            <a:avLst>
              <a:gd name="adj1" fmla="val 30794"/>
              <a:gd name="adj2" fmla="val 25000"/>
              <a:gd name="adj3" fmla="val 9394"/>
              <a:gd name="adj4" fmla="val 85458"/>
            </a:avLst>
          </a:prstGeom>
          <a:ln/>
          <a:scene3d>
            <a:camera prst="perspectiveLeft"/>
            <a:lightRig rig="threePt" dir="tl">
              <a:rot lat="0" lon="0" rev="1200000"/>
            </a:lightRig>
          </a:scene3d>
          <a:sp3d>
            <a:bevelT w="25400" h="12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品牌设定目标</a:t>
            </a: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协助品牌管理</a:t>
            </a: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O2O;</a:t>
            </a: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与平台系统对接；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平台对</a:t>
            </a: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的服务要求，并进行服务结算；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服务商对接服务（系统派单）并线下考评；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服务商结算；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服务商现场安装服务；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平台提供服务菜单；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车主结算；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定期回访以及售后跟踪；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品牌对电商的监督与合作；</a:t>
            </a: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CN" sz="1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400" b="1" dirty="0">
                <a:latin typeface="宋体" panose="02010600030101010101" pitchFamily="2" charset="-122"/>
                <a:ea typeface="宋体" panose="02010600030101010101" pitchFamily="2" charset="-122"/>
              </a:rPr>
              <a:t>品牌对服务商培训及安装标准。</a:t>
            </a:r>
          </a:p>
        </p:txBody>
      </p:sp>
      <p:sp>
        <p:nvSpPr>
          <p:cNvPr id="76" name="Heptagon 75">
            <a:extLst>
              <a:ext uri="{FF2B5EF4-FFF2-40B4-BE49-F238E27FC236}">
                <a16:creationId xmlns:a16="http://schemas.microsoft.com/office/drawing/2014/main" xmlns="" id="{B0ED1C45-8326-485F-8418-563E932586CF}"/>
              </a:ext>
            </a:extLst>
          </p:cNvPr>
          <p:cNvSpPr/>
          <p:nvPr/>
        </p:nvSpPr>
        <p:spPr>
          <a:xfrm>
            <a:off x="4569637" y="1905397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zh-CN" altLang="en-US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7" name="Heptagon 76">
            <a:extLst>
              <a:ext uri="{FF2B5EF4-FFF2-40B4-BE49-F238E27FC236}">
                <a16:creationId xmlns:a16="http://schemas.microsoft.com/office/drawing/2014/main" xmlns="" id="{F840B8F5-8AD8-42FC-A188-DC5536AF84F0}"/>
              </a:ext>
            </a:extLst>
          </p:cNvPr>
          <p:cNvSpPr/>
          <p:nvPr/>
        </p:nvSpPr>
        <p:spPr>
          <a:xfrm>
            <a:off x="5507621" y="1919513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8" name="Heptagon 77">
            <a:extLst>
              <a:ext uri="{FF2B5EF4-FFF2-40B4-BE49-F238E27FC236}">
                <a16:creationId xmlns:a16="http://schemas.microsoft.com/office/drawing/2014/main" xmlns="" id="{FFC78285-267F-40C6-ACF2-36D89B695A09}"/>
              </a:ext>
            </a:extLst>
          </p:cNvPr>
          <p:cNvSpPr/>
          <p:nvPr/>
        </p:nvSpPr>
        <p:spPr>
          <a:xfrm>
            <a:off x="3630600" y="3500573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9" name="Heptagon 78">
            <a:extLst>
              <a:ext uri="{FF2B5EF4-FFF2-40B4-BE49-F238E27FC236}">
                <a16:creationId xmlns:a16="http://schemas.microsoft.com/office/drawing/2014/main" xmlns="" id="{FA57BBEC-9A08-439C-9ED6-53AB28A61E42}"/>
              </a:ext>
            </a:extLst>
          </p:cNvPr>
          <p:cNvSpPr/>
          <p:nvPr/>
        </p:nvSpPr>
        <p:spPr>
          <a:xfrm>
            <a:off x="4286091" y="3769638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0" name="Heptagon 79">
            <a:extLst>
              <a:ext uri="{FF2B5EF4-FFF2-40B4-BE49-F238E27FC236}">
                <a16:creationId xmlns:a16="http://schemas.microsoft.com/office/drawing/2014/main" xmlns="" id="{FEC2D7ED-BDEF-4237-A0DF-464EE95B8F4C}"/>
              </a:ext>
            </a:extLst>
          </p:cNvPr>
          <p:cNvSpPr/>
          <p:nvPr/>
        </p:nvSpPr>
        <p:spPr>
          <a:xfrm>
            <a:off x="6465786" y="3482563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1" name="Heptagon 80">
            <a:extLst>
              <a:ext uri="{FF2B5EF4-FFF2-40B4-BE49-F238E27FC236}">
                <a16:creationId xmlns:a16="http://schemas.microsoft.com/office/drawing/2014/main" xmlns="" id="{23CB6ECF-B334-475A-AAFE-26DC210CF6F5}"/>
              </a:ext>
            </a:extLst>
          </p:cNvPr>
          <p:cNvSpPr/>
          <p:nvPr/>
        </p:nvSpPr>
        <p:spPr>
          <a:xfrm>
            <a:off x="5795918" y="3769642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" name="Heptagon 81">
            <a:extLst>
              <a:ext uri="{FF2B5EF4-FFF2-40B4-BE49-F238E27FC236}">
                <a16:creationId xmlns:a16="http://schemas.microsoft.com/office/drawing/2014/main" xmlns="" id="{AF9A0BD1-44AB-4759-8C25-5C9F476DB643}"/>
              </a:ext>
            </a:extLst>
          </p:cNvPr>
          <p:cNvSpPr/>
          <p:nvPr/>
        </p:nvSpPr>
        <p:spPr>
          <a:xfrm>
            <a:off x="7199429" y="5407057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3" name="Heptagon 82">
            <a:extLst>
              <a:ext uri="{FF2B5EF4-FFF2-40B4-BE49-F238E27FC236}">
                <a16:creationId xmlns:a16="http://schemas.microsoft.com/office/drawing/2014/main" xmlns="" id="{1B90745C-BD60-4648-84FC-277F01192917}"/>
              </a:ext>
            </a:extLst>
          </p:cNvPr>
          <p:cNvSpPr/>
          <p:nvPr/>
        </p:nvSpPr>
        <p:spPr>
          <a:xfrm>
            <a:off x="2651528" y="5438960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4" name="Heptagon 83">
            <a:extLst>
              <a:ext uri="{FF2B5EF4-FFF2-40B4-BE49-F238E27FC236}">
                <a16:creationId xmlns:a16="http://schemas.microsoft.com/office/drawing/2014/main" xmlns="" id="{AEC39E0C-2D6D-4DE2-8C06-4CD76848AD48}"/>
              </a:ext>
            </a:extLst>
          </p:cNvPr>
          <p:cNvSpPr/>
          <p:nvPr/>
        </p:nvSpPr>
        <p:spPr>
          <a:xfrm>
            <a:off x="3696920" y="5449589"/>
            <a:ext cx="296155" cy="3125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Decagon 4">
            <a:extLst>
              <a:ext uri="{FF2B5EF4-FFF2-40B4-BE49-F238E27FC236}">
                <a16:creationId xmlns:a16="http://schemas.microsoft.com/office/drawing/2014/main" xmlns="" id="{F3669424-34C3-4192-BE0B-0C8716EC67E4}"/>
              </a:ext>
            </a:extLst>
          </p:cNvPr>
          <p:cNvSpPr/>
          <p:nvPr/>
        </p:nvSpPr>
        <p:spPr>
          <a:xfrm>
            <a:off x="2576726" y="2796603"/>
            <a:ext cx="430648" cy="298396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Decagon 36">
            <a:extLst>
              <a:ext uri="{FF2B5EF4-FFF2-40B4-BE49-F238E27FC236}">
                <a16:creationId xmlns:a16="http://schemas.microsoft.com/office/drawing/2014/main" xmlns="" id="{AB91632F-65EA-4DE0-9649-C15A29F2458D}"/>
              </a:ext>
            </a:extLst>
          </p:cNvPr>
          <p:cNvSpPr/>
          <p:nvPr/>
        </p:nvSpPr>
        <p:spPr>
          <a:xfrm>
            <a:off x="7548794" y="2796603"/>
            <a:ext cx="430648" cy="298396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8" name="Decagon 37">
            <a:extLst>
              <a:ext uri="{FF2B5EF4-FFF2-40B4-BE49-F238E27FC236}">
                <a16:creationId xmlns:a16="http://schemas.microsoft.com/office/drawing/2014/main" xmlns="" id="{8D62A3C7-B142-4A43-8470-BDE8B4C1B8A1}"/>
              </a:ext>
            </a:extLst>
          </p:cNvPr>
          <p:cNvSpPr/>
          <p:nvPr/>
        </p:nvSpPr>
        <p:spPr>
          <a:xfrm>
            <a:off x="5232958" y="5407057"/>
            <a:ext cx="430648" cy="298396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954609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5FABA60-6B57-4042-AB04-88E85F010D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353" y="4387483"/>
            <a:ext cx="1925446" cy="1925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A1EFD1-D8AF-4601-906C-3C1D3350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702" y="48993"/>
            <a:ext cx="9262097" cy="579755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成功案例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Case Study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5" descr="库配CPC(1).png">
            <a:extLst>
              <a:ext uri="{FF2B5EF4-FFF2-40B4-BE49-F238E27FC236}">
                <a16:creationId xmlns:a16="http://schemas.microsoft.com/office/drawing/2014/main" xmlns="" id="{94162EF5-896D-445D-A4A6-E15075CAEA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xmlns="" id="{DD2D3E16-AF98-4720-9BCC-935A4CE46AED}"/>
              </a:ext>
            </a:extLst>
          </p:cNvPr>
          <p:cNvSpPr/>
          <p:nvPr/>
        </p:nvSpPr>
        <p:spPr>
          <a:xfrm>
            <a:off x="1986064" y="860397"/>
            <a:ext cx="4451678" cy="2790333"/>
          </a:xfrm>
          <a:prstGeom prst="horizontalScroll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途虎</a:t>
            </a:r>
            <a:r>
              <a:rPr lang="en-US" altLang="zh-CN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O2O</a:t>
            </a:r>
            <a:r>
              <a:rPr lang="zh-CN" altLang="en-US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全国蓄电池安装项目</a:t>
            </a:r>
            <a:endParaRPr lang="en-US" altLang="zh-CN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2015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年初，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CPC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作为途虎该项目的发起人；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半年内实现全国落地服务网络的建立；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途虎年销售额已达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&gt;RMB3000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万。</a:t>
            </a:r>
          </a:p>
        </p:txBody>
      </p:sp>
      <p:sp>
        <p:nvSpPr>
          <p:cNvPr id="7" name="Scroll: Horizontal 6">
            <a:extLst>
              <a:ext uri="{FF2B5EF4-FFF2-40B4-BE49-F238E27FC236}">
                <a16:creationId xmlns:a16="http://schemas.microsoft.com/office/drawing/2014/main" xmlns="" id="{9AFC9952-A961-4927-993F-D6A8C1E8F6C9}"/>
              </a:ext>
            </a:extLst>
          </p:cNvPr>
          <p:cNvSpPr/>
          <p:nvPr/>
        </p:nvSpPr>
        <p:spPr>
          <a:xfrm>
            <a:off x="2371060" y="3544405"/>
            <a:ext cx="4561368" cy="3111576"/>
          </a:xfrm>
          <a:prstGeom prst="horizontalScroll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OSRAM</a:t>
            </a:r>
            <a:r>
              <a:rPr lang="zh-CN" altLang="en-US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全国氙气灯改装平台</a:t>
            </a:r>
            <a:endParaRPr lang="en-US" altLang="zh-CN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1400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同全国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多家专业改灯服务商合作在汽车之家，途虎，京东等电子商务平台提供专业改灯服务；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完成平台与厂家双认证授权服务商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家的开发，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2018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年将达到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有机融合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O2O,B2B,B2C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的业务模式。</a:t>
            </a:r>
          </a:p>
        </p:txBody>
      </p:sp>
      <p:sp>
        <p:nvSpPr>
          <p:cNvPr id="8" name="Scroll: Horizontal 7">
            <a:extLst>
              <a:ext uri="{FF2B5EF4-FFF2-40B4-BE49-F238E27FC236}">
                <a16:creationId xmlns:a16="http://schemas.microsoft.com/office/drawing/2014/main" xmlns="" id="{2BEFD2F1-A1C5-433C-AC3F-327B376E3B66}"/>
              </a:ext>
            </a:extLst>
          </p:cNvPr>
          <p:cNvSpPr/>
          <p:nvPr/>
        </p:nvSpPr>
        <p:spPr>
          <a:xfrm>
            <a:off x="7316550" y="1275907"/>
            <a:ext cx="4561368" cy="3111576"/>
          </a:xfrm>
          <a:prstGeom prst="horizontalScroll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上汽车享家</a:t>
            </a:r>
            <a:r>
              <a:rPr lang="en-US" altLang="zh-CN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B2B2C</a:t>
            </a:r>
            <a:r>
              <a:rPr lang="zh-CN" altLang="en-US" b="1" u="sng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全国蓄电池项目</a:t>
            </a:r>
            <a:endParaRPr lang="en-US" altLang="zh-CN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b="1" u="sng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开发了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家以上车享家经销配送商；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覆盖全国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&gt;1000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家的门店；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建立了隔日达和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小时配送服务体系；</a:t>
            </a:r>
            <a:endParaRPr lang="en-US" altLang="zh-CN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+mj-lt"/>
              <a:buAutoNum type="alphaLcPeriod"/>
            </a:pP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2017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7-12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月完成</a:t>
            </a:r>
            <a:r>
              <a:rPr lang="en-US" altLang="zh-CN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&gt;3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万只蓄电池的配送。</a:t>
            </a:r>
          </a:p>
        </p:txBody>
      </p:sp>
    </p:spTree>
    <p:extLst>
      <p:ext uri="{BB962C8B-B14F-4D97-AF65-F5344CB8AC3E}">
        <p14:creationId xmlns:p14="http://schemas.microsoft.com/office/powerpoint/2010/main" val="23028420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299CC4C4-6792-4429-8005-9D6BBD5BAF89}"/>
              </a:ext>
            </a:extLst>
          </p:cNvPr>
          <p:cNvSpPr/>
          <p:nvPr/>
        </p:nvSpPr>
        <p:spPr>
          <a:xfrm>
            <a:off x="2501250" y="5592923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75658D1D-9F61-42B2-B164-47747070444F}"/>
              </a:ext>
            </a:extLst>
          </p:cNvPr>
          <p:cNvSpPr/>
          <p:nvPr/>
        </p:nvSpPr>
        <p:spPr>
          <a:xfrm>
            <a:off x="2501250" y="4337369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FC0E98AC-8758-463C-B2A6-231928A8F16C}"/>
              </a:ext>
            </a:extLst>
          </p:cNvPr>
          <p:cNvSpPr/>
          <p:nvPr/>
        </p:nvSpPr>
        <p:spPr>
          <a:xfrm>
            <a:off x="2501250" y="3090846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7EE0CD61-7F24-4DD9-8743-E49ECCAFBEEC}"/>
              </a:ext>
            </a:extLst>
          </p:cNvPr>
          <p:cNvSpPr/>
          <p:nvPr/>
        </p:nvSpPr>
        <p:spPr>
          <a:xfrm>
            <a:off x="2501250" y="1841744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6469F26B-A721-4939-A353-2E11F1849BC0}"/>
              </a:ext>
            </a:extLst>
          </p:cNvPr>
          <p:cNvSpPr/>
          <p:nvPr/>
        </p:nvSpPr>
        <p:spPr>
          <a:xfrm>
            <a:off x="2501250" y="592642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42E521B9-0A1A-4B58-9C9B-A92BB2C22DF1}"/>
              </a:ext>
            </a:extLst>
          </p:cNvPr>
          <p:cNvSpPr/>
          <p:nvPr/>
        </p:nvSpPr>
        <p:spPr>
          <a:xfrm>
            <a:off x="2594533" y="5679732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752DF466-42BF-43D7-8313-D8EB73B175DC}"/>
              </a:ext>
            </a:extLst>
          </p:cNvPr>
          <p:cNvSpPr/>
          <p:nvPr/>
        </p:nvSpPr>
        <p:spPr>
          <a:xfrm>
            <a:off x="2594533" y="4412486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E3F32589-95E2-4073-BA6E-FA66C69BA497}"/>
              </a:ext>
            </a:extLst>
          </p:cNvPr>
          <p:cNvSpPr/>
          <p:nvPr/>
        </p:nvSpPr>
        <p:spPr>
          <a:xfrm>
            <a:off x="2581907" y="3173521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D0F19E57-E55C-4C75-A515-5D25E43A9FB7}"/>
              </a:ext>
            </a:extLst>
          </p:cNvPr>
          <p:cNvSpPr/>
          <p:nvPr/>
        </p:nvSpPr>
        <p:spPr>
          <a:xfrm>
            <a:off x="2594533" y="1853354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D3638EAF-D5FA-40B2-8FD1-E098DA1B9879}"/>
              </a:ext>
            </a:extLst>
          </p:cNvPr>
          <p:cNvSpPr/>
          <p:nvPr/>
        </p:nvSpPr>
        <p:spPr>
          <a:xfrm>
            <a:off x="2617804" y="628748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BE98D3-BD2D-4F82-BA3F-77DAE5FCFAA4}"/>
              </a:ext>
            </a:extLst>
          </p:cNvPr>
          <p:cNvSpPr txBox="1">
            <a:spLocks/>
          </p:cNvSpPr>
          <p:nvPr/>
        </p:nvSpPr>
        <p:spPr>
          <a:xfrm>
            <a:off x="1583702" y="48993"/>
            <a:ext cx="9262097" cy="57975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授权品牌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Authorization Brand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5" descr="库配CPC(1).png">
            <a:extLst>
              <a:ext uri="{FF2B5EF4-FFF2-40B4-BE49-F238E27FC236}">
                <a16:creationId xmlns:a16="http://schemas.microsoft.com/office/drawing/2014/main" xmlns="" id="{D41A5508-FCA1-4891-B124-4AB13FBA9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内容占位符 11">
            <a:extLst>
              <a:ext uri="{FF2B5EF4-FFF2-40B4-BE49-F238E27FC236}">
                <a16:creationId xmlns:a16="http://schemas.microsoft.com/office/drawing/2014/main" xmlns="" id="{81A87B73-CA54-40E1-9A68-2BE887212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560" y="1016277"/>
            <a:ext cx="1285419" cy="310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82ECC7E-B06D-44C4-A360-50A08A894959}"/>
              </a:ext>
            </a:extLst>
          </p:cNvPr>
          <p:cNvSpPr txBox="1"/>
          <p:nvPr/>
        </p:nvSpPr>
        <p:spPr>
          <a:xfrm>
            <a:off x="4975869" y="733570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滤清器、火花塞、刹车片</a:t>
            </a:r>
            <a:r>
              <a:rPr lang="en-US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盘、雨刷片、灯泡、</a:t>
            </a:r>
            <a:endParaRPr lang="en-US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蓄电池（全国代安装）</a:t>
            </a: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xmlns="" id="{0D22E546-AD8B-4C52-ABB3-9C903B317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26" y="2248640"/>
            <a:ext cx="1225299" cy="3108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4A38D2-90EB-4E3F-9270-1E63330E80D6}"/>
              </a:ext>
            </a:extLst>
          </p:cNvPr>
          <p:cNvSpPr txBox="1"/>
          <p:nvPr/>
        </p:nvSpPr>
        <p:spPr>
          <a:xfrm>
            <a:off x="4978754" y="217022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滤清器</a:t>
            </a: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xmlns="" id="{E2A1DED8-6D8C-4C06-B9B3-F98468467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45" y="4694458"/>
            <a:ext cx="1331206" cy="4352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63FBDC3-CE17-4392-90EF-A40DEEF4D7D2}"/>
              </a:ext>
            </a:extLst>
          </p:cNvPr>
          <p:cNvSpPr txBox="1"/>
          <p:nvPr/>
        </p:nvSpPr>
        <p:spPr>
          <a:xfrm>
            <a:off x="4975869" y="4508077"/>
            <a:ext cx="4630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常规卤素灯泡、卤素灯升级品、</a:t>
            </a:r>
            <a:r>
              <a:rPr lang="en-US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HID</a:t>
            </a:r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灯头套装、</a:t>
            </a:r>
            <a:r>
              <a:rPr lang="en-US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LED</a:t>
            </a:r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改装类产品、车载电器</a:t>
            </a:r>
          </a:p>
        </p:txBody>
      </p:sp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E27B4E2C-078D-4CD3-AF92-2E61BE685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45" y="5948933"/>
            <a:ext cx="1361232" cy="5065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126EB9E-E51D-42E0-BCEC-1685F2E49EFB}"/>
              </a:ext>
            </a:extLst>
          </p:cNvPr>
          <p:cNvSpPr txBox="1"/>
          <p:nvPr/>
        </p:nvSpPr>
        <p:spPr>
          <a:xfrm>
            <a:off x="4975869" y="5756469"/>
            <a:ext cx="226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机油、防冻液、冷媒</a:t>
            </a:r>
            <a:endParaRPr lang="en-US" altLang="zh-CN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蓄电池（全国代安装</a:t>
            </a:r>
            <a:r>
              <a:rPr lang="en-US" altLang="zh-CN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zh-CN" altLang="en-US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86C0345-E9E4-476F-9C4F-283FA66806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023" y="3355800"/>
            <a:ext cx="1000332" cy="66813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7884A65-8345-4880-8DC8-2DB3801EEC56}"/>
              </a:ext>
            </a:extLst>
          </p:cNvPr>
          <p:cNvSpPr txBox="1"/>
          <p:nvPr/>
        </p:nvSpPr>
        <p:spPr>
          <a:xfrm>
            <a:off x="4975869" y="34076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辉门售后全系产品</a:t>
            </a:r>
          </a:p>
        </p:txBody>
      </p:sp>
    </p:spTree>
    <p:extLst>
      <p:ext uri="{BB962C8B-B14F-4D97-AF65-F5344CB8AC3E}">
        <p14:creationId xmlns:p14="http://schemas.microsoft.com/office/powerpoint/2010/main" val="189152055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D3E7BFC3-A4E5-428B-906F-28715AB99356}"/>
              </a:ext>
            </a:extLst>
          </p:cNvPr>
          <p:cNvSpPr/>
          <p:nvPr/>
        </p:nvSpPr>
        <p:spPr>
          <a:xfrm>
            <a:off x="2550287" y="5592287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52650E9E-38F6-4F66-857F-0CC23D0CDF22}"/>
              </a:ext>
            </a:extLst>
          </p:cNvPr>
          <p:cNvSpPr/>
          <p:nvPr/>
        </p:nvSpPr>
        <p:spPr>
          <a:xfrm>
            <a:off x="2550287" y="4333660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50F6C31E-E635-4DC5-8734-B606C7876E27}"/>
              </a:ext>
            </a:extLst>
          </p:cNvPr>
          <p:cNvSpPr/>
          <p:nvPr/>
        </p:nvSpPr>
        <p:spPr>
          <a:xfrm>
            <a:off x="2511008" y="3080451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E1B44019-EB18-4B57-904A-F6583EF1FA81}"/>
              </a:ext>
            </a:extLst>
          </p:cNvPr>
          <p:cNvSpPr/>
          <p:nvPr/>
        </p:nvSpPr>
        <p:spPr>
          <a:xfrm>
            <a:off x="2476108" y="1827242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652E9752-6949-4317-9027-64C5E57EB598}"/>
              </a:ext>
            </a:extLst>
          </p:cNvPr>
          <p:cNvSpPr/>
          <p:nvPr/>
        </p:nvSpPr>
        <p:spPr>
          <a:xfrm>
            <a:off x="2457254" y="592822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12A92CE4-7902-4BD4-8647-8CB10D5F22FF}"/>
              </a:ext>
            </a:extLst>
          </p:cNvPr>
          <p:cNvSpPr/>
          <p:nvPr/>
        </p:nvSpPr>
        <p:spPr>
          <a:xfrm>
            <a:off x="2594599" y="5656974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994AB9A7-2360-4341-BF97-ED9FE3354873}"/>
              </a:ext>
            </a:extLst>
          </p:cNvPr>
          <p:cNvSpPr/>
          <p:nvPr/>
        </p:nvSpPr>
        <p:spPr>
          <a:xfrm>
            <a:off x="2594599" y="4385925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64C0BFFB-2AFF-4555-91D0-4E38868CC779}"/>
              </a:ext>
            </a:extLst>
          </p:cNvPr>
          <p:cNvSpPr/>
          <p:nvPr/>
        </p:nvSpPr>
        <p:spPr>
          <a:xfrm>
            <a:off x="2550287" y="3123279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685DA403-FD8A-46D2-97D8-D492BBF0D681}"/>
              </a:ext>
            </a:extLst>
          </p:cNvPr>
          <p:cNvSpPr/>
          <p:nvPr/>
        </p:nvSpPr>
        <p:spPr>
          <a:xfrm>
            <a:off x="2550287" y="1879507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71E81788-7CD9-4DF9-96F4-4A591630A684}"/>
              </a:ext>
            </a:extLst>
          </p:cNvPr>
          <p:cNvSpPr/>
          <p:nvPr/>
        </p:nvSpPr>
        <p:spPr>
          <a:xfrm>
            <a:off x="2511008" y="673507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BE98D3-BD2D-4F82-BA3F-77DAE5FCFAA4}"/>
              </a:ext>
            </a:extLst>
          </p:cNvPr>
          <p:cNvSpPr txBox="1">
            <a:spLocks/>
          </p:cNvSpPr>
          <p:nvPr/>
        </p:nvSpPr>
        <p:spPr>
          <a:xfrm>
            <a:off x="1583702" y="48993"/>
            <a:ext cx="9262097" cy="57975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授权品牌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Authorization Brand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5" descr="库配CPC(1).png">
            <a:extLst>
              <a:ext uri="{FF2B5EF4-FFF2-40B4-BE49-F238E27FC236}">
                <a16:creationId xmlns:a16="http://schemas.microsoft.com/office/drawing/2014/main" xmlns="" id="{D41A5508-FCA1-4891-B124-4AB13FBA9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7">
            <a:extLst>
              <a:ext uri="{FF2B5EF4-FFF2-40B4-BE49-F238E27FC236}">
                <a16:creationId xmlns:a16="http://schemas.microsoft.com/office/drawing/2014/main" xmlns="" id="{9DA473EF-6772-4F2C-9C03-90F544812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309" y="925804"/>
            <a:ext cx="1197866" cy="566929"/>
          </a:xfrm>
          <a:prstGeom prst="rect">
            <a:avLst/>
          </a:prstGeom>
        </p:spPr>
      </p:pic>
      <p:sp>
        <p:nvSpPr>
          <p:cNvPr id="5" name="矩形 8">
            <a:extLst>
              <a:ext uri="{FF2B5EF4-FFF2-40B4-BE49-F238E27FC236}">
                <a16:creationId xmlns:a16="http://schemas.microsoft.com/office/drawing/2014/main" xmlns="" id="{89C81253-496C-4E08-B2D7-EF5E0F31B974}"/>
              </a:ext>
            </a:extLst>
          </p:cNvPr>
          <p:cNvSpPr/>
          <p:nvPr/>
        </p:nvSpPr>
        <p:spPr>
          <a:xfrm>
            <a:off x="4787325" y="1023877"/>
            <a:ext cx="134684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曼牌滤清器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xmlns="" id="{BE51B88F-3B60-41C1-BC74-2F9C696E3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142" y="1993801"/>
            <a:ext cx="808844" cy="575363"/>
          </a:xfrm>
          <a:prstGeom prst="rect">
            <a:avLst/>
          </a:prstGeom>
        </p:spPr>
      </p:pic>
      <p:pic>
        <p:nvPicPr>
          <p:cNvPr id="7" name="图片 5">
            <a:extLst>
              <a:ext uri="{FF2B5EF4-FFF2-40B4-BE49-F238E27FC236}">
                <a16:creationId xmlns:a16="http://schemas.microsoft.com/office/drawing/2014/main" xmlns="" id="{56BC01C2-3AC1-4497-B180-E691B0F7BE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142" y="2569164"/>
            <a:ext cx="808844" cy="269615"/>
          </a:xfrm>
          <a:prstGeom prst="rect">
            <a:avLst/>
          </a:prstGeom>
        </p:spPr>
      </p:pic>
      <p:sp>
        <p:nvSpPr>
          <p:cNvPr id="8" name="矩形 6">
            <a:extLst>
              <a:ext uri="{FF2B5EF4-FFF2-40B4-BE49-F238E27FC236}">
                <a16:creationId xmlns:a16="http://schemas.microsoft.com/office/drawing/2014/main" xmlns="" id="{AC6FA4AF-14E7-452C-8B19-1751B442DD7D}"/>
              </a:ext>
            </a:extLst>
          </p:cNvPr>
          <p:cNvSpPr/>
          <p:nvPr/>
        </p:nvSpPr>
        <p:spPr>
          <a:xfrm>
            <a:off x="4787325" y="2294309"/>
            <a:ext cx="448515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泰明顿刹车片</a:t>
            </a:r>
            <a:r>
              <a:rPr lang="en-US" altLang="zh-CN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海拉火花、雨刷片，改装灯</a:t>
            </a:r>
          </a:p>
        </p:txBody>
      </p:sp>
      <p:pic>
        <p:nvPicPr>
          <p:cNvPr id="10" name="Picture 2" descr="C:\Users\Administrator\Desktop\17d58PICkUH.jpg">
            <a:extLst>
              <a:ext uri="{FF2B5EF4-FFF2-40B4-BE49-F238E27FC236}">
                <a16:creationId xmlns:a16="http://schemas.microsoft.com/office/drawing/2014/main" xmlns="" id="{BFF7CA8D-5550-406A-835B-C5EE0893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21524" y="3411621"/>
            <a:ext cx="1290840" cy="448898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FF3FA6B-0AB2-4C0E-9308-DB52F5583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109" y="4633904"/>
            <a:ext cx="1239527" cy="5808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5D639D7-B389-4691-99D0-9ACADA2AF59E}"/>
              </a:ext>
            </a:extLst>
          </p:cNvPr>
          <p:cNvSpPr txBox="1"/>
          <p:nvPr/>
        </p:nvSpPr>
        <p:spPr>
          <a:xfrm>
            <a:off x="4787325" y="3523899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各种汽车蓄电池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8797170-803E-4D13-B20E-22A2C3C3697D}"/>
              </a:ext>
            </a:extLst>
          </p:cNvPr>
          <p:cNvSpPr txBox="1"/>
          <p:nvPr/>
        </p:nvSpPr>
        <p:spPr>
          <a:xfrm>
            <a:off x="4787325" y="4801057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AGM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蓄电池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38A31C9-75A5-4D27-9690-2E5D1DAA0A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32" y="5799276"/>
            <a:ext cx="816866" cy="8168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3295442-0013-4962-AD58-903CDEC2C52D}"/>
              </a:ext>
            </a:extLst>
          </p:cNvPr>
          <p:cNvSpPr txBox="1"/>
          <p:nvPr/>
        </p:nvSpPr>
        <p:spPr>
          <a:xfrm>
            <a:off x="4787325" y="5864694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各种汽车蓄电池</a:t>
            </a:r>
          </a:p>
        </p:txBody>
      </p:sp>
    </p:spTree>
    <p:extLst>
      <p:ext uri="{BB962C8B-B14F-4D97-AF65-F5344CB8AC3E}">
        <p14:creationId xmlns:p14="http://schemas.microsoft.com/office/powerpoint/2010/main" val="333384286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7C6575B0-47A8-42BD-9765-D6DCD572969B}"/>
              </a:ext>
            </a:extLst>
          </p:cNvPr>
          <p:cNvSpPr/>
          <p:nvPr/>
        </p:nvSpPr>
        <p:spPr>
          <a:xfrm>
            <a:off x="2428974" y="3290340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5C7A561B-8D06-4925-9A30-3B8EAA2651C8}"/>
              </a:ext>
            </a:extLst>
          </p:cNvPr>
          <p:cNvSpPr/>
          <p:nvPr/>
        </p:nvSpPr>
        <p:spPr>
          <a:xfrm>
            <a:off x="2428974" y="1961601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4AFCF0E2-7BF4-4859-9838-ADE35AED7852}"/>
              </a:ext>
            </a:extLst>
          </p:cNvPr>
          <p:cNvSpPr/>
          <p:nvPr/>
        </p:nvSpPr>
        <p:spPr>
          <a:xfrm>
            <a:off x="2428974" y="632862"/>
            <a:ext cx="8151044" cy="1189661"/>
          </a:xfrm>
          <a:prstGeom prst="round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C07E1F22-2FBF-4CCB-BE0E-07A0612636AA}"/>
              </a:ext>
            </a:extLst>
          </p:cNvPr>
          <p:cNvSpPr/>
          <p:nvPr/>
        </p:nvSpPr>
        <p:spPr>
          <a:xfrm>
            <a:off x="2548152" y="3338917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6246B855-187E-445C-BB10-1ADCAB6F474D}"/>
              </a:ext>
            </a:extLst>
          </p:cNvPr>
          <p:cNvSpPr/>
          <p:nvPr/>
        </p:nvSpPr>
        <p:spPr>
          <a:xfrm>
            <a:off x="2548152" y="2020204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F9F35304-AEAF-4D06-8C93-41E43D3D1D3D}"/>
              </a:ext>
            </a:extLst>
          </p:cNvPr>
          <p:cNvSpPr/>
          <p:nvPr/>
        </p:nvSpPr>
        <p:spPr>
          <a:xfrm>
            <a:off x="2548152" y="676957"/>
            <a:ext cx="1633314" cy="110147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DBF220-B09B-428F-9ABF-EBAB16B88140}"/>
              </a:ext>
            </a:extLst>
          </p:cNvPr>
          <p:cNvSpPr txBox="1">
            <a:spLocks/>
          </p:cNvSpPr>
          <p:nvPr/>
        </p:nvSpPr>
        <p:spPr>
          <a:xfrm>
            <a:off x="1583702" y="48993"/>
            <a:ext cx="9262097" cy="57975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授权品牌 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Authorization Brand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5" descr="库配CPC(1).png">
            <a:extLst>
              <a:ext uri="{FF2B5EF4-FFF2-40B4-BE49-F238E27FC236}">
                <a16:creationId xmlns:a16="http://schemas.microsoft.com/office/drawing/2014/main" xmlns="" id="{FFEFFE26-322D-467E-A9A1-F8871CA013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8CB705-7E97-4E3E-92FE-B0A4DB597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559" y="2349972"/>
            <a:ext cx="1344500" cy="412917"/>
          </a:xfrm>
          <a:prstGeom prst="rect">
            <a:avLst/>
          </a:prstGeom>
        </p:spPr>
      </p:pic>
      <p:sp>
        <p:nvSpPr>
          <p:cNvPr id="5" name="矩形 6">
            <a:extLst>
              <a:ext uri="{FF2B5EF4-FFF2-40B4-BE49-F238E27FC236}">
                <a16:creationId xmlns:a16="http://schemas.microsoft.com/office/drawing/2014/main" xmlns="" id="{2C3987C7-7E49-458A-BD9B-988C237817D8}"/>
              </a:ext>
            </a:extLst>
          </p:cNvPr>
          <p:cNvSpPr/>
          <p:nvPr/>
        </p:nvSpPr>
        <p:spPr>
          <a:xfrm>
            <a:off x="4843886" y="2371764"/>
            <a:ext cx="448515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车用及工业用涂料</a:t>
            </a:r>
          </a:p>
        </p:txBody>
      </p:sp>
      <p:pic>
        <p:nvPicPr>
          <p:cNvPr id="6" name="图片 10">
            <a:extLst>
              <a:ext uri="{FF2B5EF4-FFF2-40B4-BE49-F238E27FC236}">
                <a16:creationId xmlns:a16="http://schemas.microsoft.com/office/drawing/2014/main" xmlns="" id="{C092947F-B3F3-4B06-9A82-EABBB6D7D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19" y="3737101"/>
            <a:ext cx="1438379" cy="2961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315248C-34FE-4E11-B80F-F6FE6B577AAF}"/>
              </a:ext>
            </a:extLst>
          </p:cNvPr>
          <p:cNvSpPr txBox="1"/>
          <p:nvPr/>
        </p:nvSpPr>
        <p:spPr>
          <a:xfrm>
            <a:off x="4843886" y="3700503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汉高全系售后产品</a:t>
            </a:r>
          </a:p>
        </p:txBody>
      </p:sp>
      <p:pic>
        <p:nvPicPr>
          <p:cNvPr id="10" name="图片 13">
            <a:extLst>
              <a:ext uri="{FF2B5EF4-FFF2-40B4-BE49-F238E27FC236}">
                <a16:creationId xmlns:a16="http://schemas.microsoft.com/office/drawing/2014/main" xmlns="" id="{45F22D78-2EA5-4838-BDD5-AC4AFB6BC0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773" y="889927"/>
            <a:ext cx="1090073" cy="6462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10D9D1D-C08B-4A43-86FC-785EF4C945EE}"/>
              </a:ext>
            </a:extLst>
          </p:cNvPr>
          <p:cNvSpPr txBox="1"/>
          <p:nvPr/>
        </p:nvSpPr>
        <p:spPr>
          <a:xfrm>
            <a:off x="4843886" y="818887"/>
            <a:ext cx="5545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全功能维护保养系列（发动机系统、燃油进气系统、变速传动系统、底盘制动系统、动力方向系统、空调系统、水箱冷却系统</a:t>
            </a:r>
          </a:p>
        </p:txBody>
      </p:sp>
    </p:spTree>
    <p:extLst>
      <p:ext uri="{BB962C8B-B14F-4D97-AF65-F5344CB8AC3E}">
        <p14:creationId xmlns:p14="http://schemas.microsoft.com/office/powerpoint/2010/main" val="426185442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 descr="库配CPC(1).png">
            <a:extLst>
              <a:ext uri="{FF2B5EF4-FFF2-40B4-BE49-F238E27FC236}">
                <a16:creationId xmlns:a16="http://schemas.microsoft.com/office/drawing/2014/main" xmlns="" id="{69D40473-7400-4818-A67B-68F7C8B5C9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4190" y="179111"/>
            <a:ext cx="907290" cy="3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8F7869-8B44-422B-B793-3DE0E572C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93" y="1269410"/>
            <a:ext cx="3149600" cy="40237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CBAE0B-3E61-47B6-95B8-D76E01A868DF}"/>
              </a:ext>
            </a:extLst>
          </p:cNvPr>
          <p:cNvSpPr txBox="1"/>
          <p:nvPr/>
        </p:nvSpPr>
        <p:spPr>
          <a:xfrm>
            <a:off x="4747966" y="1668546"/>
            <a:ext cx="235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zh-CN" altLang="en-US" sz="3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5" descr="库配CPC(1).png">
            <a:extLst>
              <a:ext uri="{FF2B5EF4-FFF2-40B4-BE49-F238E27FC236}">
                <a16:creationId xmlns:a16="http://schemas.microsoft.com/office/drawing/2014/main" xmlns="" id="{7387B75F-2EA6-4845-9A91-7497ADC28E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6144" y="4696552"/>
            <a:ext cx="1329180" cy="49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0318348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</TotalTime>
  <Words>618</Words>
  <Application>Microsoft Office PowerPoint</Application>
  <PresentationFormat>自定义</PresentationFormat>
  <Paragraphs>112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Parallax</vt:lpstr>
      <vt:lpstr>上海库配企业管理有限公司 Cool Parts Center</vt:lpstr>
      <vt:lpstr>PowerPoint 演示文稿</vt:lpstr>
      <vt:lpstr>招聘岗位:业务助理 招聘人员:女生一名 专业要求:国际商务(电子商务) 工作地点:上海闵行区 条件:能吃苦耐劳、服从领导安排、做事认真仔细，有团队合作意识。 薪资待遇：4000-5000元 </vt:lpstr>
      <vt:lpstr>公司介绍 Introduction</vt:lpstr>
      <vt:lpstr>公司定位与管理 Position &amp; Operations Management </vt:lpstr>
      <vt:lpstr>成功案例 Case Study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上海库配 Cool parts center</dc:title>
  <dc:creator>Daniel zhao</dc:creator>
  <cp:lastModifiedBy>Administrator</cp:lastModifiedBy>
  <cp:revision>117</cp:revision>
  <dcterms:created xsi:type="dcterms:W3CDTF">2018-04-25T12:46:03Z</dcterms:created>
  <dcterms:modified xsi:type="dcterms:W3CDTF">2019-03-01T02:53:50Z</dcterms:modified>
</cp:coreProperties>
</file>